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heme/theme4.xml" ContentType="application/vnd.openxmlformats-officedocument.theme+xml"/>
  <Override PartName="/ppt/theme/theme5.xml" ContentType="application/vnd.openxmlformats-officedocument.theme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  <p:sldMasterId id="2147483673" r:id="rId6"/>
    <p:sldMasterId id="2147483701" r:id="rId7"/>
  </p:sldMasterIdLst>
  <p:notesMasterIdLst>
    <p:notesMasterId r:id="rId24"/>
  </p:notesMasterIdLst>
  <p:handoutMasterIdLst>
    <p:handoutMasterId r:id="rId25"/>
  </p:handoutMasterIdLst>
  <p:sldIdLst>
    <p:sldId id="4323" r:id="rId8"/>
    <p:sldId id="2145704762" r:id="rId9"/>
    <p:sldId id="2145704763" r:id="rId10"/>
    <p:sldId id="258" r:id="rId11"/>
    <p:sldId id="259" r:id="rId12"/>
    <p:sldId id="260" r:id="rId13"/>
    <p:sldId id="2145704765" r:id="rId14"/>
    <p:sldId id="268" r:id="rId15"/>
    <p:sldId id="2145704766" r:id="rId16"/>
    <p:sldId id="2145704771" r:id="rId17"/>
    <p:sldId id="2145704767" r:id="rId18"/>
    <p:sldId id="2145704768" r:id="rId19"/>
    <p:sldId id="267" r:id="rId20"/>
    <p:sldId id="2145704769" r:id="rId21"/>
    <p:sldId id="2145704770" r:id="rId22"/>
    <p:sldId id="271" r:id="rId23"/>
  </p:sldIdLst>
  <p:sldSz cx="12192000" cy="6858000"/>
  <p:notesSz cx="6858000" cy="9144000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BD2409-4783-94C6-24ED-8F104993044D}" name="Gwen Earp" initials="GE" userId="S::gwen.earp@ncosc.gov::7bfa86de-9fea-4123-abc5-e80c6336bff7" providerId="AD"/>
  <p188:author id="{2641430B-19C4-79B1-E62B-D1A6EE0B05D3}" name="Lena Andrade" initials="LA" userId="S::lena.andrade@ncosc.gov::66f130b5-8f6a-4cce-94d9-10c7f9b5d180" providerId="AD"/>
  <p188:author id="{C218A627-5283-A4F2-9910-44B59D99441F}" name="Frank Newsom" initials="FN" userId="S::frank.newsom@ncosc.gov::ad68d3cd-c08c-4937-a778-120681219286" providerId="AD"/>
  <p188:author id="{23F33246-ECC7-C865-68FE-E434F8A3A64D}" name="Taylor Brumbeloe" initials="TB" userId="S::taylor.brumbeloe@ncosc.gov::99848075-0e08-4b90-82f6-9f892778f08b" providerId="AD"/>
  <p188:author id="{192D196E-ECE6-4E6E-86A1-64861800E523}" name="Frank Newsom" initials="FN" userId="S::Frank.Newsom@ncosc.gov::ad68d3cd-c08c-4937-a778-120681219286" providerId="AD"/>
  <p188:author id="{2DE5A0C3-580F-2F34-7396-755BB9138AE9}" name="Jan Prevo" initials="JP" userId="S::Jan.Prevo@ncosc.gov::a97f2b47-fee0-4f84-a663-b1d45b4d0254" providerId="AD"/>
  <p188:author id="{5FFD5EC7-24BA-7122-E4FE-9FD239624251}" name="Dawn Parrish" initials="" userId="S::dawn.parrish@ncosc.gov::a5329d7b-fb97-402e-a1e0-6006cd4cdd5b" providerId="AD"/>
  <p188:author id="{9C9466CA-2685-3DBB-8AFE-3ED4F8D16A76}" name="Laura Lee" initials="LL" userId="S::Laura.Lee@ncosc.gov::3ca4bf71-309b-40f8-91fc-8d2ab8f2c4fc" providerId="AD"/>
  <p188:author id="{D0C2BECF-410D-4987-EAEF-28990FD44FF9}" name="Newsom, Frank" initials="NF" userId="S::Frank.Newsom@osc.nc.gov::43263cff-9d6c-4aab-839d-9e2757de01af" providerId="AD"/>
  <p188:author id="{CE22EFE6-239D-4DFF-DCD9-5B2B9C65254B}" name="Jan Prevo" initials="JP" userId="S::jan.prevo@ncosc.gov::a97f2b47-fee0-4f84-a663-b1d45b4d0254" providerId="AD"/>
  <p188:author id="{1F223AF6-030B-9F69-965C-2378D7A04DE3}" name="Lena Andrade" initials="LA" userId="S::Lena.Andrade@ncosc.gov::66f130b5-8f6a-4cce-94d9-10c7f9b5d18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loyd, David R" initials="LDR" lastIdx="23" clrIdx="0">
    <p:extLst>
      <p:ext uri="{19B8F6BF-5375-455C-9EA6-DF929625EA0E}">
        <p15:presenceInfo xmlns:p15="http://schemas.microsoft.com/office/powerpoint/2012/main" userId="Lloyd, David 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B7C"/>
    <a:srgbClr val="DED5D0"/>
    <a:srgbClr val="F8F8F8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66ACD5-99C4-4BF3-8F86-5738E448B24B}" v="326" dt="2026-06-18T19:54:07.3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35" autoAdjust="0"/>
    <p:restoredTop sz="86405" autoAdjust="0"/>
  </p:normalViewPr>
  <p:slideViewPr>
    <p:cSldViewPr snapToGrid="0">
      <p:cViewPr varScale="1">
        <p:scale>
          <a:sx n="71" d="100"/>
          <a:sy n="71" d="100"/>
        </p:scale>
        <p:origin x="125" y="58"/>
      </p:cViewPr>
      <p:guideLst/>
    </p:cSldViewPr>
  </p:slideViewPr>
  <p:outlineViewPr>
    <p:cViewPr>
      <p:scale>
        <a:sx n="33" d="100"/>
        <a:sy n="33" d="100"/>
      </p:scale>
      <p:origin x="0" y="-392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microsoft.com/office/2018/10/relationships/authors" Target="authors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handoutMaster" Target="handoutMasters/handoutMaster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notesMaster" Target="notesMasters/notesMaster1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Relationship Id="rId8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pril Durrence" userId="2314a7d0-99d3-4144-8a7f-648170c8b7b7" providerId="ADAL" clId="{EAE80DB9-CB43-4440-9E5C-0B0573E509B3}"/>
    <pc:docChg chg="undo custSel addSld delSld modSld">
      <pc:chgData name="April Durrence" userId="2314a7d0-99d3-4144-8a7f-648170c8b7b7" providerId="ADAL" clId="{EAE80DB9-CB43-4440-9E5C-0B0573E509B3}" dt="2026-06-18T20:10:23.203" v="2860" actId="962"/>
      <pc:docMkLst>
        <pc:docMk/>
      </pc:docMkLst>
      <pc:sldChg chg="modSp mod">
        <pc:chgData name="April Durrence" userId="2314a7d0-99d3-4144-8a7f-648170c8b7b7" providerId="ADAL" clId="{EAE80DB9-CB43-4440-9E5C-0B0573E509B3}" dt="2026-06-10T13:58:37.850" v="39" actId="20577"/>
        <pc:sldMkLst>
          <pc:docMk/>
          <pc:sldMk cId="331372567" sldId="258"/>
        </pc:sldMkLst>
        <pc:spChg chg="mod">
          <ac:chgData name="April Durrence" userId="2314a7d0-99d3-4144-8a7f-648170c8b7b7" providerId="ADAL" clId="{EAE80DB9-CB43-4440-9E5C-0B0573E509B3}" dt="2026-06-10T13:58:37.850" v="39" actId="20577"/>
          <ac:spMkLst>
            <pc:docMk/>
            <pc:sldMk cId="331372567" sldId="258"/>
            <ac:spMk id="3" creationId="{8912A40F-0F18-CDF6-A65E-22934DFDDC3C}"/>
          </ac:spMkLst>
        </pc:spChg>
      </pc:sldChg>
      <pc:sldChg chg="modSp mod">
        <pc:chgData name="April Durrence" userId="2314a7d0-99d3-4144-8a7f-648170c8b7b7" providerId="ADAL" clId="{EAE80DB9-CB43-4440-9E5C-0B0573E509B3}" dt="2026-06-17T16:51:08.648" v="629" actId="962"/>
        <pc:sldMkLst>
          <pc:docMk/>
          <pc:sldMk cId="389836704" sldId="259"/>
        </pc:sldMkLst>
        <pc:spChg chg="mod">
          <ac:chgData name="April Durrence" userId="2314a7d0-99d3-4144-8a7f-648170c8b7b7" providerId="ADAL" clId="{EAE80DB9-CB43-4440-9E5C-0B0573E509B3}" dt="2026-06-10T14:06:40.896" v="63" actId="12"/>
          <ac:spMkLst>
            <pc:docMk/>
            <pc:sldMk cId="389836704" sldId="259"/>
            <ac:spMk id="3" creationId="{A41100C0-0FCD-8DB2-9B79-7D875D94E5F5}"/>
          </ac:spMkLst>
        </pc:spChg>
        <pc:picChg chg="mod modCrop">
          <ac:chgData name="April Durrence" userId="2314a7d0-99d3-4144-8a7f-648170c8b7b7" providerId="ADAL" clId="{EAE80DB9-CB43-4440-9E5C-0B0573E509B3}" dt="2026-06-17T16:51:08.648" v="629" actId="962"/>
          <ac:picMkLst>
            <pc:docMk/>
            <pc:sldMk cId="389836704" sldId="259"/>
            <ac:picMk id="7" creationId="{E913B613-A02B-4EE1-3912-F705B7B86594}"/>
          </ac:picMkLst>
        </pc:picChg>
      </pc:sldChg>
      <pc:sldChg chg="modSp mod">
        <pc:chgData name="April Durrence" userId="2314a7d0-99d3-4144-8a7f-648170c8b7b7" providerId="ADAL" clId="{EAE80DB9-CB43-4440-9E5C-0B0573E509B3}" dt="2026-06-18T19:43:47.134" v="2194" actId="962"/>
        <pc:sldMkLst>
          <pc:docMk/>
          <pc:sldMk cId="2897814027" sldId="260"/>
        </pc:sldMkLst>
        <pc:spChg chg="mod">
          <ac:chgData name="April Durrence" userId="2314a7d0-99d3-4144-8a7f-648170c8b7b7" providerId="ADAL" clId="{EAE80DB9-CB43-4440-9E5C-0B0573E509B3}" dt="2026-06-10T14:50:46.784" v="429" actId="20577"/>
          <ac:spMkLst>
            <pc:docMk/>
            <pc:sldMk cId="2897814027" sldId="260"/>
            <ac:spMk id="2" creationId="{1021B2EF-0259-11EB-6AA1-BA33018B8A01}"/>
          </ac:spMkLst>
        </pc:spChg>
        <pc:spChg chg="mod">
          <ac:chgData name="April Durrence" userId="2314a7d0-99d3-4144-8a7f-648170c8b7b7" providerId="ADAL" clId="{EAE80DB9-CB43-4440-9E5C-0B0573E509B3}" dt="2026-06-18T17:04:37.204" v="1096" actId="20577"/>
          <ac:spMkLst>
            <pc:docMk/>
            <pc:sldMk cId="2897814027" sldId="260"/>
            <ac:spMk id="3" creationId="{7CC42124-AEAE-D3AD-5645-22023CDD569B}"/>
          </ac:spMkLst>
        </pc:spChg>
        <pc:picChg chg="mod">
          <ac:chgData name="April Durrence" userId="2314a7d0-99d3-4144-8a7f-648170c8b7b7" providerId="ADAL" clId="{EAE80DB9-CB43-4440-9E5C-0B0573E509B3}" dt="2026-06-18T19:43:47.134" v="2194" actId="962"/>
          <ac:picMkLst>
            <pc:docMk/>
            <pc:sldMk cId="2897814027" sldId="260"/>
            <ac:picMk id="1026" creationId="{41C61489-B33B-4FD5-2F6B-4DE30CA586C2}"/>
          </ac:picMkLst>
        </pc:picChg>
      </pc:sldChg>
      <pc:sldChg chg="addSp modSp mod">
        <pc:chgData name="April Durrence" userId="2314a7d0-99d3-4144-8a7f-648170c8b7b7" providerId="ADAL" clId="{EAE80DB9-CB43-4440-9E5C-0B0573E509B3}" dt="2026-06-18T19:56:29.888" v="2564" actId="962"/>
        <pc:sldMkLst>
          <pc:docMk/>
          <pc:sldMk cId="23024068" sldId="267"/>
        </pc:sldMkLst>
        <pc:spChg chg="add mod ord">
          <ac:chgData name="April Durrence" userId="2314a7d0-99d3-4144-8a7f-648170c8b7b7" providerId="ADAL" clId="{EAE80DB9-CB43-4440-9E5C-0B0573E509B3}" dt="2026-06-18T19:55:32.313" v="2417" actId="403"/>
          <ac:spMkLst>
            <pc:docMk/>
            <pc:sldMk cId="23024068" sldId="267"/>
            <ac:spMk id="3" creationId="{B50C11F9-6054-C523-116A-58C4DF11DD10}"/>
          </ac:spMkLst>
        </pc:spChg>
        <pc:picChg chg="mod modCrop">
          <ac:chgData name="April Durrence" userId="2314a7d0-99d3-4144-8a7f-648170c8b7b7" providerId="ADAL" clId="{EAE80DB9-CB43-4440-9E5C-0B0573E509B3}" dt="2026-06-18T19:56:29.888" v="2564" actId="962"/>
          <ac:picMkLst>
            <pc:docMk/>
            <pc:sldMk cId="23024068" sldId="267"/>
            <ac:picMk id="5" creationId="{ED1D0839-6406-2ABC-AD1D-41EDD3791976}"/>
          </ac:picMkLst>
        </pc:picChg>
      </pc:sldChg>
      <pc:sldChg chg="addSp delSp modSp mod">
        <pc:chgData name="April Durrence" userId="2314a7d0-99d3-4144-8a7f-648170c8b7b7" providerId="ADAL" clId="{EAE80DB9-CB43-4440-9E5C-0B0573E509B3}" dt="2026-06-18T17:26:35.626" v="1595" actId="962"/>
        <pc:sldMkLst>
          <pc:docMk/>
          <pc:sldMk cId="554407840" sldId="268"/>
        </pc:sldMkLst>
        <pc:spChg chg="mod">
          <ac:chgData name="April Durrence" userId="2314a7d0-99d3-4144-8a7f-648170c8b7b7" providerId="ADAL" clId="{EAE80DB9-CB43-4440-9E5C-0B0573E509B3}" dt="2026-06-18T17:25:39.170" v="1521" actId="20577"/>
          <ac:spMkLst>
            <pc:docMk/>
            <pc:sldMk cId="554407840" sldId="268"/>
            <ac:spMk id="2" creationId="{29B9CB2E-45F6-98F3-8D82-F051A679E99E}"/>
          </ac:spMkLst>
        </pc:spChg>
        <pc:spChg chg="add del">
          <ac:chgData name="April Durrence" userId="2314a7d0-99d3-4144-8a7f-648170c8b7b7" providerId="ADAL" clId="{EAE80DB9-CB43-4440-9E5C-0B0573E509B3}" dt="2026-06-18T17:26:00.603" v="1523" actId="22"/>
          <ac:spMkLst>
            <pc:docMk/>
            <pc:sldMk cId="554407840" sldId="268"/>
            <ac:spMk id="4" creationId="{A4C67483-4236-E753-5D60-33D0E29E991E}"/>
          </ac:spMkLst>
        </pc:spChg>
        <pc:picChg chg="mod modCrop">
          <ac:chgData name="April Durrence" userId="2314a7d0-99d3-4144-8a7f-648170c8b7b7" providerId="ADAL" clId="{EAE80DB9-CB43-4440-9E5C-0B0573E509B3}" dt="2026-06-18T17:26:35.626" v="1595" actId="962"/>
          <ac:picMkLst>
            <pc:docMk/>
            <pc:sldMk cId="554407840" sldId="268"/>
            <ac:picMk id="5" creationId="{7A07F18D-C122-71FB-9FD2-A2D45868DE38}"/>
          </ac:picMkLst>
        </pc:picChg>
      </pc:sldChg>
      <pc:sldChg chg="modSp mod">
        <pc:chgData name="April Durrence" userId="2314a7d0-99d3-4144-8a7f-648170c8b7b7" providerId="ADAL" clId="{EAE80DB9-CB43-4440-9E5C-0B0573E509B3}" dt="2026-06-10T14:52:47.597" v="430" actId="33553"/>
        <pc:sldMkLst>
          <pc:docMk/>
          <pc:sldMk cId="4075797626" sldId="271"/>
        </pc:sldMkLst>
        <pc:spChg chg="mod">
          <ac:chgData name="April Durrence" userId="2314a7d0-99d3-4144-8a7f-648170c8b7b7" providerId="ADAL" clId="{EAE80DB9-CB43-4440-9E5C-0B0573E509B3}" dt="2026-06-10T14:52:47.597" v="430" actId="33553"/>
          <ac:spMkLst>
            <pc:docMk/>
            <pc:sldMk cId="4075797626" sldId="271"/>
            <ac:spMk id="3" creationId="{62B52219-F9A1-A22C-A493-6D92F2F59B29}"/>
          </ac:spMkLst>
        </pc:spChg>
      </pc:sldChg>
      <pc:sldChg chg="addSp delSp modSp mod">
        <pc:chgData name="April Durrence" userId="2314a7d0-99d3-4144-8a7f-648170c8b7b7" providerId="ADAL" clId="{EAE80DB9-CB43-4440-9E5C-0B0573E509B3}" dt="2026-06-10T13:56:00.290" v="13" actId="6549"/>
        <pc:sldMkLst>
          <pc:docMk/>
          <pc:sldMk cId="400434276" sldId="2145704762"/>
        </pc:sldMkLst>
        <pc:spChg chg="ord">
          <ac:chgData name="April Durrence" userId="2314a7d0-99d3-4144-8a7f-648170c8b7b7" providerId="ADAL" clId="{EAE80DB9-CB43-4440-9E5C-0B0573E509B3}" dt="2026-06-10T13:54:50.352" v="3" actId="13244"/>
          <ac:spMkLst>
            <pc:docMk/>
            <pc:sldMk cId="400434276" sldId="2145704762"/>
            <ac:spMk id="2" creationId="{7E2291AD-DC5C-33BE-0B49-B9D2F7FE823A}"/>
          </ac:spMkLst>
        </pc:spChg>
        <pc:spChg chg="mod ord">
          <ac:chgData name="April Durrence" userId="2314a7d0-99d3-4144-8a7f-648170c8b7b7" providerId="ADAL" clId="{EAE80DB9-CB43-4440-9E5C-0B0573E509B3}" dt="2026-06-10T13:54:42.139" v="1" actId="13244"/>
          <ac:spMkLst>
            <pc:docMk/>
            <pc:sldMk cId="400434276" sldId="2145704762"/>
            <ac:spMk id="4" creationId="{A2B12348-6865-349A-1F33-BAFA02BC430F}"/>
          </ac:spMkLst>
        </pc:spChg>
        <pc:spChg chg="mod ord">
          <ac:chgData name="April Durrence" userId="2314a7d0-99d3-4144-8a7f-648170c8b7b7" providerId="ADAL" clId="{EAE80DB9-CB43-4440-9E5C-0B0573E509B3}" dt="2026-06-10T13:56:00.290" v="13" actId="6549"/>
          <ac:spMkLst>
            <pc:docMk/>
            <pc:sldMk cId="400434276" sldId="2145704762"/>
            <ac:spMk id="10" creationId="{D0C8C588-18D4-55FF-7103-1636393E1452}"/>
          </ac:spMkLst>
        </pc:spChg>
        <pc:spChg chg="ord">
          <ac:chgData name="April Durrence" userId="2314a7d0-99d3-4144-8a7f-648170c8b7b7" providerId="ADAL" clId="{EAE80DB9-CB43-4440-9E5C-0B0573E509B3}" dt="2026-06-10T13:54:55.085" v="4" actId="13244"/>
          <ac:spMkLst>
            <pc:docMk/>
            <pc:sldMk cId="400434276" sldId="2145704762"/>
            <ac:spMk id="36" creationId="{3CBD075F-466E-C0D1-DF6D-9EEBF7753D89}"/>
          </ac:spMkLst>
        </pc:spChg>
        <pc:picChg chg="mod ord">
          <ac:chgData name="April Durrence" userId="2314a7d0-99d3-4144-8a7f-648170c8b7b7" providerId="ADAL" clId="{EAE80DB9-CB43-4440-9E5C-0B0573E509B3}" dt="2026-06-10T13:55:50.977" v="12" actId="962"/>
          <ac:picMkLst>
            <pc:docMk/>
            <pc:sldMk cId="400434276" sldId="2145704762"/>
            <ac:picMk id="6" creationId="{BA975334-8288-09F8-089E-6BE07483E31C}"/>
          </ac:picMkLst>
        </pc:picChg>
        <pc:picChg chg="mod">
          <ac:chgData name="April Durrence" userId="2314a7d0-99d3-4144-8a7f-648170c8b7b7" providerId="ADAL" clId="{EAE80DB9-CB43-4440-9E5C-0B0573E509B3}" dt="2026-06-10T13:55:24.104" v="10" actId="962"/>
          <ac:picMkLst>
            <pc:docMk/>
            <pc:sldMk cId="400434276" sldId="2145704762"/>
            <ac:picMk id="7" creationId="{1A124DFE-BCD0-C85D-D869-80811F40B226}"/>
          </ac:picMkLst>
        </pc:picChg>
        <pc:picChg chg="add del mod">
          <ac:chgData name="April Durrence" userId="2314a7d0-99d3-4144-8a7f-648170c8b7b7" providerId="ADAL" clId="{EAE80DB9-CB43-4440-9E5C-0B0573E509B3}" dt="2026-06-10T13:55:19.760" v="9" actId="962"/>
          <ac:picMkLst>
            <pc:docMk/>
            <pc:sldMk cId="400434276" sldId="2145704762"/>
            <ac:picMk id="8" creationId="{A0D27211-DE7F-5E0D-A8CA-473C890E9DB0}"/>
          </ac:picMkLst>
        </pc:picChg>
        <pc:cxnChg chg="mod">
          <ac:chgData name="April Durrence" userId="2314a7d0-99d3-4144-8a7f-648170c8b7b7" providerId="ADAL" clId="{EAE80DB9-CB43-4440-9E5C-0B0573E509B3}" dt="2026-06-10T13:54:57.490" v="5" actId="962"/>
          <ac:cxnSpMkLst>
            <pc:docMk/>
            <pc:sldMk cId="400434276" sldId="2145704762"/>
            <ac:cxnSpMk id="5" creationId="{E62C68A1-C49C-00A3-56CF-0FC733504196}"/>
          </ac:cxnSpMkLst>
        </pc:cxnChg>
      </pc:sldChg>
      <pc:sldChg chg="modSp new mod">
        <pc:chgData name="April Durrence" userId="2314a7d0-99d3-4144-8a7f-648170c8b7b7" providerId="ADAL" clId="{EAE80DB9-CB43-4440-9E5C-0B0573E509B3}" dt="2026-06-17T16:12:58.182" v="431" actId="20577"/>
        <pc:sldMkLst>
          <pc:docMk/>
          <pc:sldMk cId="3138954162" sldId="2145704763"/>
        </pc:sldMkLst>
        <pc:spChg chg="mod">
          <ac:chgData name="April Durrence" userId="2314a7d0-99d3-4144-8a7f-648170c8b7b7" providerId="ADAL" clId="{EAE80DB9-CB43-4440-9E5C-0B0573E509B3}" dt="2026-06-17T16:12:58.182" v="431" actId="20577"/>
          <ac:spMkLst>
            <pc:docMk/>
            <pc:sldMk cId="3138954162" sldId="2145704763"/>
            <ac:spMk id="2" creationId="{68E7029F-B4D8-B16B-977B-1B58BFA44445}"/>
          </ac:spMkLst>
        </pc:spChg>
        <pc:spChg chg="mod">
          <ac:chgData name="April Durrence" userId="2314a7d0-99d3-4144-8a7f-648170c8b7b7" providerId="ADAL" clId="{EAE80DB9-CB43-4440-9E5C-0B0573E509B3}" dt="2026-06-10T14:01:56.942" v="49" actId="403"/>
          <ac:spMkLst>
            <pc:docMk/>
            <pc:sldMk cId="3138954162" sldId="2145704763"/>
            <ac:spMk id="3" creationId="{9A462BCA-E754-A84B-DCCF-4247D61D39DE}"/>
          </ac:spMkLst>
        </pc:spChg>
        <pc:spChg chg="mod">
          <ac:chgData name="April Durrence" userId="2314a7d0-99d3-4144-8a7f-648170c8b7b7" providerId="ADAL" clId="{EAE80DB9-CB43-4440-9E5C-0B0573E509B3}" dt="2026-06-10T14:00:58.763" v="47" actId="962"/>
          <ac:spMkLst>
            <pc:docMk/>
            <pc:sldMk cId="3138954162" sldId="2145704763"/>
            <ac:spMk id="4" creationId="{2E65CE02-F16F-8305-70FA-602ECB9121B8}"/>
          </ac:spMkLst>
        </pc:spChg>
      </pc:sldChg>
      <pc:sldChg chg="addSp modSp new mod">
        <pc:chgData name="April Durrence" userId="2314a7d0-99d3-4144-8a7f-648170c8b7b7" providerId="ADAL" clId="{EAE80DB9-CB43-4440-9E5C-0B0573E509B3}" dt="2026-06-18T17:18:38.856" v="1503" actId="20577"/>
        <pc:sldMkLst>
          <pc:docMk/>
          <pc:sldMk cId="2521322503" sldId="2145704765"/>
        </pc:sldMkLst>
        <pc:spChg chg="mod">
          <ac:chgData name="April Durrence" userId="2314a7d0-99d3-4144-8a7f-648170c8b7b7" providerId="ADAL" clId="{EAE80DB9-CB43-4440-9E5C-0B0573E509B3}" dt="2026-06-10T14:12:00.262" v="160" actId="20577"/>
          <ac:spMkLst>
            <pc:docMk/>
            <pc:sldMk cId="2521322503" sldId="2145704765"/>
            <ac:spMk id="2" creationId="{50EEE7EB-702F-894A-8F0D-D28D79B40FD0}"/>
          </ac:spMkLst>
        </pc:spChg>
        <pc:spChg chg="mod">
          <ac:chgData name="April Durrence" userId="2314a7d0-99d3-4144-8a7f-648170c8b7b7" providerId="ADAL" clId="{EAE80DB9-CB43-4440-9E5C-0B0573E509B3}" dt="2026-06-18T17:18:38.856" v="1503" actId="20577"/>
          <ac:spMkLst>
            <pc:docMk/>
            <pc:sldMk cId="2521322503" sldId="2145704765"/>
            <ac:spMk id="3" creationId="{5F5A22B5-3200-E143-EC06-8651AFA196BE}"/>
          </ac:spMkLst>
        </pc:spChg>
        <pc:spChg chg="mod ord">
          <ac:chgData name="April Durrence" userId="2314a7d0-99d3-4144-8a7f-648170c8b7b7" providerId="ADAL" clId="{EAE80DB9-CB43-4440-9E5C-0B0573E509B3}" dt="2026-06-10T14:13:12.785" v="167" actId="13244"/>
          <ac:spMkLst>
            <pc:docMk/>
            <pc:sldMk cId="2521322503" sldId="2145704765"/>
            <ac:spMk id="4" creationId="{0B346CD9-B0DF-9B83-F239-508654A65EBB}"/>
          </ac:spMkLst>
        </pc:spChg>
        <pc:picChg chg="add mod">
          <ac:chgData name="April Durrence" userId="2314a7d0-99d3-4144-8a7f-648170c8b7b7" providerId="ADAL" clId="{EAE80DB9-CB43-4440-9E5C-0B0573E509B3}" dt="2026-06-18T17:11:46.518" v="1257" actId="1076"/>
          <ac:picMkLst>
            <pc:docMk/>
            <pc:sldMk cId="2521322503" sldId="2145704765"/>
            <ac:picMk id="6" creationId="{223B5FC2-B28F-C793-4BC1-E8D5C85F8D0B}"/>
          </ac:picMkLst>
        </pc:picChg>
      </pc:sldChg>
      <pc:sldChg chg="addSp modSp new mod">
        <pc:chgData name="April Durrence" userId="2314a7d0-99d3-4144-8a7f-648170c8b7b7" providerId="ADAL" clId="{EAE80DB9-CB43-4440-9E5C-0B0573E509B3}" dt="2026-06-18T17:28:01.438" v="1733" actId="962"/>
        <pc:sldMkLst>
          <pc:docMk/>
          <pc:sldMk cId="1633248337" sldId="2145704766"/>
        </pc:sldMkLst>
        <pc:spChg chg="mod">
          <ac:chgData name="April Durrence" userId="2314a7d0-99d3-4144-8a7f-648170c8b7b7" providerId="ADAL" clId="{EAE80DB9-CB43-4440-9E5C-0B0573E509B3}" dt="2026-06-17T16:13:15.897" v="432" actId="20577"/>
          <ac:spMkLst>
            <pc:docMk/>
            <pc:sldMk cId="1633248337" sldId="2145704766"/>
            <ac:spMk id="2" creationId="{FD10C173-8F34-D4D9-031C-B0B4A160FBD5}"/>
          </ac:spMkLst>
        </pc:spChg>
        <pc:spChg chg="mod">
          <ac:chgData name="April Durrence" userId="2314a7d0-99d3-4144-8a7f-648170c8b7b7" providerId="ADAL" clId="{EAE80DB9-CB43-4440-9E5C-0B0573E509B3}" dt="2026-06-10T14:29:03.161" v="227" actId="14100"/>
          <ac:spMkLst>
            <pc:docMk/>
            <pc:sldMk cId="1633248337" sldId="2145704766"/>
            <ac:spMk id="3" creationId="{17DEA81D-0B8C-3ABA-AB45-869F78D8DD5B}"/>
          </ac:spMkLst>
        </pc:spChg>
        <pc:spChg chg="mod ord">
          <ac:chgData name="April Durrence" userId="2314a7d0-99d3-4144-8a7f-648170c8b7b7" providerId="ADAL" clId="{EAE80DB9-CB43-4440-9E5C-0B0573E509B3}" dt="2026-06-10T14:32:36.883" v="260" actId="13244"/>
          <ac:spMkLst>
            <pc:docMk/>
            <pc:sldMk cId="1633248337" sldId="2145704766"/>
            <ac:spMk id="4" creationId="{A0307164-FEF8-80A7-A4F0-0F6C885E47E1}"/>
          </ac:spMkLst>
        </pc:spChg>
        <pc:picChg chg="add mod">
          <ac:chgData name="April Durrence" userId="2314a7d0-99d3-4144-8a7f-648170c8b7b7" providerId="ADAL" clId="{EAE80DB9-CB43-4440-9E5C-0B0573E509B3}" dt="2026-06-18T17:27:04.362" v="1655" actId="962"/>
          <ac:picMkLst>
            <pc:docMk/>
            <pc:sldMk cId="1633248337" sldId="2145704766"/>
            <ac:picMk id="5" creationId="{B1C750E6-B245-DC08-C049-63663FBB1E0C}"/>
          </ac:picMkLst>
        </pc:picChg>
        <pc:picChg chg="add mod">
          <ac:chgData name="April Durrence" userId="2314a7d0-99d3-4144-8a7f-648170c8b7b7" providerId="ADAL" clId="{EAE80DB9-CB43-4440-9E5C-0B0573E509B3}" dt="2026-06-18T17:28:01.438" v="1733" actId="962"/>
          <ac:picMkLst>
            <pc:docMk/>
            <pc:sldMk cId="1633248337" sldId="2145704766"/>
            <ac:picMk id="7" creationId="{D2A907A3-79ED-052C-D8D1-935DC00D5B91}"/>
          </ac:picMkLst>
        </pc:picChg>
      </pc:sldChg>
      <pc:sldChg chg="addSp delSp modSp add mod">
        <pc:chgData name="April Durrence" userId="2314a7d0-99d3-4144-8a7f-648170c8b7b7" providerId="ADAL" clId="{EAE80DB9-CB43-4440-9E5C-0B0573E509B3}" dt="2026-06-18T19:44:13.920" v="2202" actId="962"/>
        <pc:sldMkLst>
          <pc:docMk/>
          <pc:sldMk cId="1306872758" sldId="2145704767"/>
        </pc:sldMkLst>
        <pc:spChg chg="mod">
          <ac:chgData name="April Durrence" userId="2314a7d0-99d3-4144-8a7f-648170c8b7b7" providerId="ADAL" clId="{EAE80DB9-CB43-4440-9E5C-0B0573E509B3}" dt="2026-06-17T16:13:25.752" v="434" actId="20577"/>
          <ac:spMkLst>
            <pc:docMk/>
            <pc:sldMk cId="1306872758" sldId="2145704767"/>
            <ac:spMk id="2" creationId="{E2BCE4A0-AFC4-F49A-AB5A-EA8D5D5A77D2}"/>
          </ac:spMkLst>
        </pc:spChg>
        <pc:spChg chg="mod">
          <ac:chgData name="April Durrence" userId="2314a7d0-99d3-4144-8a7f-648170c8b7b7" providerId="ADAL" clId="{EAE80DB9-CB43-4440-9E5C-0B0573E509B3}" dt="2026-06-18T18:22:32.617" v="1978" actId="20577"/>
          <ac:spMkLst>
            <pc:docMk/>
            <pc:sldMk cId="1306872758" sldId="2145704767"/>
            <ac:spMk id="3" creationId="{BF33DAA6-7D93-8995-F281-2AEB5928115C}"/>
          </ac:spMkLst>
        </pc:spChg>
        <pc:spChg chg="mod ord">
          <ac:chgData name="April Durrence" userId="2314a7d0-99d3-4144-8a7f-648170c8b7b7" providerId="ADAL" clId="{EAE80DB9-CB43-4440-9E5C-0B0573E509B3}" dt="2026-06-10T14:32:25.089" v="258" actId="962"/>
          <ac:spMkLst>
            <pc:docMk/>
            <pc:sldMk cId="1306872758" sldId="2145704767"/>
            <ac:spMk id="4" creationId="{276FA1CB-170E-AF46-36B6-8C4B54D710D7}"/>
          </ac:spMkLst>
        </pc:spChg>
        <pc:picChg chg="add mod">
          <ac:chgData name="April Durrence" userId="2314a7d0-99d3-4144-8a7f-648170c8b7b7" providerId="ADAL" clId="{EAE80DB9-CB43-4440-9E5C-0B0573E509B3}" dt="2026-06-18T19:44:13.920" v="2202" actId="962"/>
          <ac:picMkLst>
            <pc:docMk/>
            <pc:sldMk cId="1306872758" sldId="2145704767"/>
            <ac:picMk id="8" creationId="{C24E28A7-6E3C-B541-F10D-B1BB3E67D25E}"/>
          </ac:picMkLst>
        </pc:picChg>
        <pc:picChg chg="add mod modCrop">
          <ac:chgData name="April Durrence" userId="2314a7d0-99d3-4144-8a7f-648170c8b7b7" providerId="ADAL" clId="{EAE80DB9-CB43-4440-9E5C-0B0573E509B3}" dt="2026-06-18T19:43:25.020" v="2192" actId="962"/>
          <ac:picMkLst>
            <pc:docMk/>
            <pc:sldMk cId="1306872758" sldId="2145704767"/>
            <ac:picMk id="10" creationId="{FEDF9625-187E-4074-314F-8B13FD8B5840}"/>
          </ac:picMkLst>
        </pc:picChg>
      </pc:sldChg>
      <pc:sldChg chg="addSp delSp modSp add mod">
        <pc:chgData name="April Durrence" userId="2314a7d0-99d3-4144-8a7f-648170c8b7b7" providerId="ADAL" clId="{EAE80DB9-CB43-4440-9E5C-0B0573E509B3}" dt="2026-06-18T19:44:53.919" v="2221" actId="20577"/>
        <pc:sldMkLst>
          <pc:docMk/>
          <pc:sldMk cId="820049876" sldId="2145704768"/>
        </pc:sldMkLst>
        <pc:spChg chg="mod">
          <ac:chgData name="April Durrence" userId="2314a7d0-99d3-4144-8a7f-648170c8b7b7" providerId="ADAL" clId="{EAE80DB9-CB43-4440-9E5C-0B0573E509B3}" dt="2026-06-17T16:13:30.253" v="435" actId="20577"/>
          <ac:spMkLst>
            <pc:docMk/>
            <pc:sldMk cId="820049876" sldId="2145704768"/>
            <ac:spMk id="2" creationId="{12871DA3-CA2B-1EF2-0E4D-05DC72270E50}"/>
          </ac:spMkLst>
        </pc:spChg>
        <pc:spChg chg="mod">
          <ac:chgData name="April Durrence" userId="2314a7d0-99d3-4144-8a7f-648170c8b7b7" providerId="ADAL" clId="{EAE80DB9-CB43-4440-9E5C-0B0573E509B3}" dt="2026-06-18T19:44:53.919" v="2221" actId="20577"/>
          <ac:spMkLst>
            <pc:docMk/>
            <pc:sldMk cId="820049876" sldId="2145704768"/>
            <ac:spMk id="3" creationId="{A743F363-E16E-B98E-D910-7BCD9587201B}"/>
          </ac:spMkLst>
        </pc:spChg>
        <pc:spChg chg="ord">
          <ac:chgData name="April Durrence" userId="2314a7d0-99d3-4144-8a7f-648170c8b7b7" providerId="ADAL" clId="{EAE80DB9-CB43-4440-9E5C-0B0573E509B3}" dt="2026-06-10T14:34:35.496" v="282" actId="13244"/>
          <ac:spMkLst>
            <pc:docMk/>
            <pc:sldMk cId="820049876" sldId="2145704768"/>
            <ac:spMk id="4" creationId="{026EEE22-0466-EB6B-7E9D-AB9B07D6C6D5}"/>
          </ac:spMkLst>
        </pc:spChg>
        <pc:picChg chg="add mod modCrop">
          <ac:chgData name="April Durrence" userId="2314a7d0-99d3-4144-8a7f-648170c8b7b7" providerId="ADAL" clId="{EAE80DB9-CB43-4440-9E5C-0B0573E509B3}" dt="2026-06-18T19:44:43.155" v="2219" actId="962"/>
          <ac:picMkLst>
            <pc:docMk/>
            <pc:sldMk cId="820049876" sldId="2145704768"/>
            <ac:picMk id="6" creationId="{F6F6B44E-0F82-CEF5-4D0A-3A6A1AB8B3F6}"/>
          </ac:picMkLst>
        </pc:picChg>
      </pc:sldChg>
      <pc:sldChg chg="addSp delSp modSp add mod">
        <pc:chgData name="April Durrence" userId="2314a7d0-99d3-4144-8a7f-648170c8b7b7" providerId="ADAL" clId="{EAE80DB9-CB43-4440-9E5C-0B0573E509B3}" dt="2026-06-18T19:57:25.936" v="2694" actId="962"/>
        <pc:sldMkLst>
          <pc:docMk/>
          <pc:sldMk cId="801692271" sldId="2145704769"/>
        </pc:sldMkLst>
        <pc:spChg chg="mod">
          <ac:chgData name="April Durrence" userId="2314a7d0-99d3-4144-8a7f-648170c8b7b7" providerId="ADAL" clId="{EAE80DB9-CB43-4440-9E5C-0B0573E509B3}" dt="2026-06-10T14:41:13.813" v="341" actId="20577"/>
          <ac:spMkLst>
            <pc:docMk/>
            <pc:sldMk cId="801692271" sldId="2145704769"/>
            <ac:spMk id="2" creationId="{9250797E-B698-5AF8-7D64-8C5A4569E638}"/>
          </ac:spMkLst>
        </pc:spChg>
        <pc:spChg chg="add mod">
          <ac:chgData name="April Durrence" userId="2314a7d0-99d3-4144-8a7f-648170c8b7b7" providerId="ADAL" clId="{EAE80DB9-CB43-4440-9E5C-0B0573E509B3}" dt="2026-06-18T19:52:02.170" v="2223" actId="20577"/>
          <ac:spMkLst>
            <pc:docMk/>
            <pc:sldMk cId="801692271" sldId="2145704769"/>
            <ac:spMk id="6" creationId="{9D43E475-C36D-4E7D-8F92-BFA6E7D2FCDB}"/>
          </ac:spMkLst>
        </pc:spChg>
        <pc:picChg chg="add mod modCrop">
          <ac:chgData name="April Durrence" userId="2314a7d0-99d3-4144-8a7f-648170c8b7b7" providerId="ADAL" clId="{EAE80DB9-CB43-4440-9E5C-0B0573E509B3}" dt="2026-06-18T19:57:25.936" v="2694" actId="962"/>
          <ac:picMkLst>
            <pc:docMk/>
            <pc:sldMk cId="801692271" sldId="2145704769"/>
            <ac:picMk id="12" creationId="{835E6EC9-D1BD-D176-7007-DC49D55E059C}"/>
          </ac:picMkLst>
        </pc:picChg>
      </pc:sldChg>
      <pc:sldChg chg="addSp delSp modSp add mod">
        <pc:chgData name="April Durrence" userId="2314a7d0-99d3-4144-8a7f-648170c8b7b7" providerId="ADAL" clId="{EAE80DB9-CB43-4440-9E5C-0B0573E509B3}" dt="2026-06-18T20:10:23.203" v="2860" actId="962"/>
        <pc:sldMkLst>
          <pc:docMk/>
          <pc:sldMk cId="2740157290" sldId="2145704770"/>
        </pc:sldMkLst>
        <pc:spChg chg="mod">
          <ac:chgData name="April Durrence" userId="2314a7d0-99d3-4144-8a7f-648170c8b7b7" providerId="ADAL" clId="{EAE80DB9-CB43-4440-9E5C-0B0573E509B3}" dt="2026-06-10T14:42:08.244" v="358" actId="20577"/>
          <ac:spMkLst>
            <pc:docMk/>
            <pc:sldMk cId="2740157290" sldId="2145704770"/>
            <ac:spMk id="2" creationId="{46FF539A-07CA-7D38-B4D5-A54090F6B6C6}"/>
          </ac:spMkLst>
        </pc:spChg>
        <pc:spChg chg="mod">
          <ac:chgData name="April Durrence" userId="2314a7d0-99d3-4144-8a7f-648170c8b7b7" providerId="ADAL" clId="{EAE80DB9-CB43-4440-9E5C-0B0573E509B3}" dt="2026-06-10T14:43:09.446" v="367" actId="1076"/>
          <ac:spMkLst>
            <pc:docMk/>
            <pc:sldMk cId="2740157290" sldId="2145704770"/>
            <ac:spMk id="6" creationId="{FB3D6695-595E-5800-1A6E-2B874504E18C}"/>
          </ac:spMkLst>
        </pc:spChg>
        <pc:picChg chg="add mod ord modCrop">
          <ac:chgData name="April Durrence" userId="2314a7d0-99d3-4144-8a7f-648170c8b7b7" providerId="ADAL" clId="{EAE80DB9-CB43-4440-9E5C-0B0573E509B3}" dt="2026-06-18T19:57:56.964" v="2784" actId="962"/>
          <ac:picMkLst>
            <pc:docMk/>
            <pc:sldMk cId="2740157290" sldId="2145704770"/>
            <ac:picMk id="4" creationId="{0D323090-1997-9AF1-441A-EB1C2641CA10}"/>
          </ac:picMkLst>
        </pc:picChg>
        <pc:picChg chg="add mod modCrop">
          <ac:chgData name="April Durrence" userId="2314a7d0-99d3-4144-8a7f-648170c8b7b7" providerId="ADAL" clId="{EAE80DB9-CB43-4440-9E5C-0B0573E509B3}" dt="2026-06-18T20:10:23.203" v="2860" actId="962"/>
          <ac:picMkLst>
            <pc:docMk/>
            <pc:sldMk cId="2740157290" sldId="2145704770"/>
            <ac:picMk id="7" creationId="{C0B7262B-0A08-FD6D-5856-AE236A9BE7F2}"/>
          </ac:picMkLst>
        </pc:picChg>
      </pc:sldChg>
      <pc:sldChg chg="addSp delSp modSp add mod">
        <pc:chgData name="April Durrence" userId="2314a7d0-99d3-4144-8a7f-648170c8b7b7" providerId="ADAL" clId="{EAE80DB9-CB43-4440-9E5C-0B0573E509B3}" dt="2026-06-18T17:51:52.985" v="1977" actId="962"/>
        <pc:sldMkLst>
          <pc:docMk/>
          <pc:sldMk cId="2805787800" sldId="2145704771"/>
        </pc:sldMkLst>
        <pc:spChg chg="mod">
          <ac:chgData name="April Durrence" userId="2314a7d0-99d3-4144-8a7f-648170c8b7b7" providerId="ADAL" clId="{EAE80DB9-CB43-4440-9E5C-0B0573E509B3}" dt="2026-06-17T16:13:19.816" v="433" actId="20577"/>
          <ac:spMkLst>
            <pc:docMk/>
            <pc:sldMk cId="2805787800" sldId="2145704771"/>
            <ac:spMk id="2" creationId="{7B80EFF8-BA2C-6CC2-3FE1-402D485AEFCE}"/>
          </ac:spMkLst>
        </pc:spChg>
        <pc:spChg chg="mod">
          <ac:chgData name="April Durrence" userId="2314a7d0-99d3-4144-8a7f-648170c8b7b7" providerId="ADAL" clId="{EAE80DB9-CB43-4440-9E5C-0B0573E509B3}" dt="2026-06-10T14:49:31.095" v="415" actId="27636"/>
          <ac:spMkLst>
            <pc:docMk/>
            <pc:sldMk cId="2805787800" sldId="2145704771"/>
            <ac:spMk id="3" creationId="{5FFD0775-F1CA-D120-763A-9B75C8AB45DF}"/>
          </ac:spMkLst>
        </pc:spChg>
        <pc:spChg chg="ord">
          <ac:chgData name="April Durrence" userId="2314a7d0-99d3-4144-8a7f-648170c8b7b7" providerId="ADAL" clId="{EAE80DB9-CB43-4440-9E5C-0B0573E509B3}" dt="2026-06-10T14:49:00.001" v="411" actId="13244"/>
          <ac:spMkLst>
            <pc:docMk/>
            <pc:sldMk cId="2805787800" sldId="2145704771"/>
            <ac:spMk id="4" creationId="{AD227979-4659-3963-7198-B3FB24010F61}"/>
          </ac:spMkLst>
        </pc:spChg>
        <pc:spChg chg="add del mod ord">
          <ac:chgData name="April Durrence" userId="2314a7d0-99d3-4144-8a7f-648170c8b7b7" providerId="ADAL" clId="{EAE80DB9-CB43-4440-9E5C-0B0573E509B3}" dt="2026-06-18T17:50:02.990" v="1854" actId="478"/>
          <ac:spMkLst>
            <pc:docMk/>
            <pc:sldMk cId="2805787800" sldId="2145704771"/>
            <ac:spMk id="5" creationId="{C68ECBB1-ABD6-B46F-C6AF-EA859A21E9FC}"/>
          </ac:spMkLst>
        </pc:spChg>
        <pc:spChg chg="add del mod">
          <ac:chgData name="April Durrence" userId="2314a7d0-99d3-4144-8a7f-648170c8b7b7" providerId="ADAL" clId="{EAE80DB9-CB43-4440-9E5C-0B0573E509B3}" dt="2026-06-18T17:49:57.358" v="1852" actId="478"/>
          <ac:spMkLst>
            <pc:docMk/>
            <pc:sldMk cId="2805787800" sldId="2145704771"/>
            <ac:spMk id="7" creationId="{5C837007-668D-8D47-A727-0FA55D4F9E4D}"/>
          </ac:spMkLst>
        </pc:spChg>
        <pc:picChg chg="add del mod modCrop">
          <ac:chgData name="April Durrence" userId="2314a7d0-99d3-4144-8a7f-648170c8b7b7" providerId="ADAL" clId="{EAE80DB9-CB43-4440-9E5C-0B0573E509B3}" dt="2026-06-18T17:50:00.767" v="1853" actId="478"/>
          <ac:picMkLst>
            <pc:docMk/>
            <pc:sldMk cId="2805787800" sldId="2145704771"/>
            <ac:picMk id="8" creationId="{6BE4F956-602E-683A-168E-D82747C92CBF}"/>
          </ac:picMkLst>
        </pc:picChg>
        <pc:picChg chg="add del mod ord modCrop">
          <ac:chgData name="April Durrence" userId="2314a7d0-99d3-4144-8a7f-648170c8b7b7" providerId="ADAL" clId="{EAE80DB9-CB43-4440-9E5C-0B0573E509B3}" dt="2026-06-18T17:49:55.502" v="1851" actId="478"/>
          <ac:picMkLst>
            <pc:docMk/>
            <pc:sldMk cId="2805787800" sldId="2145704771"/>
            <ac:picMk id="10" creationId="{05071FAF-4959-6249-9F20-AEF19A8AE746}"/>
          </ac:picMkLst>
        </pc:picChg>
        <pc:picChg chg="add mod">
          <ac:chgData name="April Durrence" userId="2314a7d0-99d3-4144-8a7f-648170c8b7b7" providerId="ADAL" clId="{EAE80DB9-CB43-4440-9E5C-0B0573E509B3}" dt="2026-06-18T17:51:52.985" v="1977" actId="962"/>
          <ac:picMkLst>
            <pc:docMk/>
            <pc:sldMk cId="2805787800" sldId="2145704771"/>
            <ac:picMk id="11" creationId="{D73BC8B2-2AAA-A938-7376-4B472232C35E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14C32C-AE17-3E7A-0C83-019943BC53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B87B80-0726-14A5-4A7F-C79D96FB84C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60E931-2B4A-4E7E-AE2D-C45D1133394D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C61309-7EAC-2133-BF55-9BBC9E1A2C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1F9550-1488-4B78-9548-ED9C1E26BB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8328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89B083-B27B-4FA1-9D02-8E7D72C200D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B917A-44FF-4375-AE13-26284F8E84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246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B917A-44FF-4375-AE13-26284F8E84D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9099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980B2-A90C-FBB6-72A4-E27ACD91E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56480C-096D-6696-E3B1-C3108A9297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DADEEE-33C5-834B-ADC8-148E101662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233538-7548-CDB3-7C60-B30365484C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FF7AE6-12DA-4B88-A513-C47EE31B06A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3614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0CE2E9-5C0D-41D1-83E6-AD554A459F0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32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00200"/>
            <a:ext cx="9692640" cy="1277109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915" y="3169157"/>
            <a:ext cx="9681555" cy="1655763"/>
          </a:xfrm>
        </p:spPr>
        <p:txBody>
          <a:bodyPr>
            <a:normAutofit/>
          </a:bodyPr>
          <a:lstStyle>
            <a:lvl1pPr marL="0" indent="0" algn="l">
              <a:buNone/>
              <a:defRPr sz="2800" b="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D1613E9-4864-49B9-9B75-7F065C1974CB}"/>
              </a:ext>
            </a:extLst>
          </p:cNvPr>
          <p:cNvCxnSpPr/>
          <p:nvPr userDrawn="1"/>
        </p:nvCxnSpPr>
        <p:spPr>
          <a:xfrm>
            <a:off x="1512915" y="2967011"/>
            <a:ext cx="9692640" cy="0"/>
          </a:xfrm>
          <a:prstGeom prst="line">
            <a:avLst/>
          </a:prstGeom>
          <a:ln w="19050">
            <a:solidFill>
              <a:srgbClr val="972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D8A6571A-D1BC-45D9-8BBE-1E74645F13D0}"/>
              </a:ext>
            </a:extLst>
          </p:cNvPr>
          <p:cNvSpPr/>
          <p:nvPr userDrawn="1"/>
        </p:nvSpPr>
        <p:spPr>
          <a:xfrm>
            <a:off x="949378" y="939385"/>
            <a:ext cx="10982793" cy="309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26902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117A040-FBDA-4F05-9CE2-7DE46C19EADF}"/>
              </a:ext>
            </a:extLst>
          </p:cNvPr>
          <p:cNvSpPr/>
          <p:nvPr userDrawn="1"/>
        </p:nvSpPr>
        <p:spPr>
          <a:xfrm>
            <a:off x="949378" y="939385"/>
            <a:ext cx="10982793" cy="309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A24D57-317F-402E-9CC2-8C442CCAE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526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3AF4D37-08B2-4F9D-9B70-EFE5268C5C96}"/>
              </a:ext>
            </a:extLst>
          </p:cNvPr>
          <p:cNvSpPr/>
          <p:nvPr userDrawn="1"/>
        </p:nvSpPr>
        <p:spPr>
          <a:xfrm>
            <a:off x="949378" y="939385"/>
            <a:ext cx="10982793" cy="309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2672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7" y="572898"/>
            <a:ext cx="6748983" cy="53457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64287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981F61A-27C4-4D43-9ED7-91C2AB61A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2745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E9E8F7B-9A6A-48B8-8818-98E7F5C9BCB4}"/>
              </a:ext>
            </a:extLst>
          </p:cNvPr>
          <p:cNvSpPr/>
          <p:nvPr userDrawn="1"/>
        </p:nvSpPr>
        <p:spPr>
          <a:xfrm>
            <a:off x="949378" y="939385"/>
            <a:ext cx="10982793" cy="309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54864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7" y="585090"/>
            <a:ext cx="6748984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655065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E4DAB48-7C31-425F-8874-C2CBA5184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6266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7A5CB-0212-4F66-A5A9-2AFE9A794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DA9F07-FE9C-429F-B8E9-17B5295747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EE720BD-DC3C-4A5D-AE23-9EFCCFA719F4}"/>
              </a:ext>
            </a:extLst>
          </p:cNvPr>
          <p:cNvGrpSpPr/>
          <p:nvPr userDrawn="1"/>
        </p:nvGrpSpPr>
        <p:grpSpPr>
          <a:xfrm>
            <a:off x="0" y="0"/>
            <a:ext cx="548640" cy="6858000"/>
            <a:chOff x="0" y="0"/>
            <a:chExt cx="411480" cy="51435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A2B9FF8-EABB-4A92-BAE7-83065A100422}"/>
                </a:ext>
              </a:extLst>
            </p:cNvPr>
            <p:cNvSpPr/>
            <p:nvPr/>
          </p:nvSpPr>
          <p:spPr>
            <a:xfrm>
              <a:off x="0" y="0"/>
              <a:ext cx="411480" cy="5143500"/>
            </a:xfrm>
            <a:prstGeom prst="rect">
              <a:avLst/>
            </a:prstGeom>
            <a:solidFill>
              <a:srgbClr val="232B7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18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FFF9E74-9D88-43BD-B4F7-757454DC62D3}"/>
                </a:ext>
              </a:extLst>
            </p:cNvPr>
            <p:cNvSpPr/>
            <p:nvPr/>
          </p:nvSpPr>
          <p:spPr>
            <a:xfrm>
              <a:off x="0" y="0"/>
              <a:ext cx="411480" cy="2087880"/>
            </a:xfrm>
            <a:prstGeom prst="rect">
              <a:avLst/>
            </a:prstGeom>
            <a:gradFill>
              <a:gsLst>
                <a:gs pos="0">
                  <a:srgbClr val="C00000"/>
                </a:gs>
                <a:gs pos="100000">
                  <a:srgbClr val="232B7C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180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1993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7A5CB-0212-4F66-A5A9-2AFE9A794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DA9F07-FE9C-429F-B8E9-17B5295747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5254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DA9F07-FE9C-429F-B8E9-17B5295747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3CD8DC-F01F-43A9-A88F-D7FAD5C346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" t="23994" r="10834" b="17178"/>
          <a:stretch/>
        </p:blipFill>
        <p:spPr>
          <a:xfrm>
            <a:off x="10237640" y="6069769"/>
            <a:ext cx="1892272" cy="73152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17F2B6-5153-4E5E-8CA0-F42DDE6B6E89}"/>
              </a:ext>
            </a:extLst>
          </p:cNvPr>
          <p:cNvCxnSpPr/>
          <p:nvPr userDrawn="1"/>
        </p:nvCxnSpPr>
        <p:spPr>
          <a:xfrm>
            <a:off x="931163" y="1046771"/>
            <a:ext cx="10881360" cy="0"/>
          </a:xfrm>
          <a:prstGeom prst="line">
            <a:avLst/>
          </a:prstGeom>
          <a:ln w="19050">
            <a:solidFill>
              <a:srgbClr val="972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9688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DA9F07-FE9C-429F-B8E9-17B5295747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17F2B6-5153-4E5E-8CA0-F42DDE6B6E89}"/>
              </a:ext>
            </a:extLst>
          </p:cNvPr>
          <p:cNvCxnSpPr/>
          <p:nvPr userDrawn="1"/>
        </p:nvCxnSpPr>
        <p:spPr>
          <a:xfrm>
            <a:off x="931163" y="1046771"/>
            <a:ext cx="10881360" cy="0"/>
          </a:xfrm>
          <a:prstGeom prst="line">
            <a:avLst/>
          </a:prstGeom>
          <a:ln w="19050">
            <a:solidFill>
              <a:srgbClr val="972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519D3147-4909-4A58-8757-4F4E165D7F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" t="23994" r="10834" b="17178"/>
          <a:stretch/>
        </p:blipFill>
        <p:spPr>
          <a:xfrm>
            <a:off x="10207223" y="6049303"/>
            <a:ext cx="18922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8707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221FF-10B0-4502-ABD4-913EB4D18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D47A85-F48C-4A0A-BA98-136216371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A665F0-0612-410B-B617-CB88D31B9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0B608-F8E5-410E-B5E6-0B9847FC23F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041AF-48B4-4901-A982-45680E0D3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4C0490-1BD2-4169-9723-BD2B1CFDD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0B1C-A2C2-48AE-A9F3-811389379A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4486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E5FD3-66FF-4C90-91EF-CEF4C7E0F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AB0571-8B06-45C1-9F97-FE312E6167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997B24-CF8A-4EB7-A959-E4946AF7AF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D1301C-B098-4501-9844-704DDF9E9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0B608-F8E5-410E-B5E6-0B9847FC23F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040428-0428-4692-BA8B-2E43053BF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58E96-B9A9-4607-BB6D-0C1E14C09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0B1C-A2C2-48AE-A9F3-811389379A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633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367B8-A203-4AEF-B355-5663C4FEA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1355EE-9C5D-4079-B0A6-CE369876DA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92BAD5-43F0-4DAE-88EB-E35951E4A8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1CA66E-4438-4A66-9622-E05DC340EF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30173E-F8D3-489E-8A7D-72470E3EEC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DB9B2B-0AA3-40F9-822D-1703E128F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0B608-F8E5-410E-B5E6-0B9847FC23F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544601-787D-4800-B436-913A824B2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952744-FE8E-43A6-B592-DCB0481F3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0B1C-A2C2-48AE-A9F3-811389379A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771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3557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7BB45-7D27-4925-9F46-EC6575948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014124-F527-4C53-8BE1-99357BB7F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0B608-F8E5-410E-B5E6-0B9847FC23F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B73DBC-A030-49C2-87F0-7F8D02A3C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310C4F-8343-48AF-B76F-A6D8A1209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0B1C-A2C2-48AE-A9F3-811389379A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6596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B51D22-CE2F-41E0-BD89-DEF11E148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0B608-F8E5-410E-B5E6-0B9847FC23F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F50C6D-0448-4F76-BE9D-89DFB6396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A153C9-CF10-4A3E-9076-CAE32CF29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0B1C-A2C2-48AE-A9F3-811389379A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260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F849E-F474-4507-82F5-732AB7F78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9CD832-D32E-40DD-83FA-347FA19B1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784064-BBBD-4F5A-9CEB-A19D57B185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F487AC-DD38-44AD-B4AC-BDBC40C64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0B608-F8E5-410E-B5E6-0B9847FC23F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AAE3F1-7D6E-4D11-808A-ADAF32F8C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451C00-3E77-4ED9-90AB-556D5AC7F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0B1C-A2C2-48AE-A9F3-811389379A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2549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90E84-635B-4E81-B60F-75C33DBDC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91AACE-3E4D-462D-A8D1-938C61CC24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1F36E5-5CB1-4542-BD50-7B66AAE69A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559401-71C4-4B03-B21A-2B1CD1A82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0B608-F8E5-410E-B5E6-0B9847FC23F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281259-7341-4EB2-878B-88A76D422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A20175-E191-4CAA-AAFF-49643FA6C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0B1C-A2C2-48AE-A9F3-811389379A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5803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E2ADD-0A36-47E1-A25B-B1A0F3880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A879B7-C408-474F-BCC0-1320AC99B3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514C40-9F37-4EC6-B846-4DEE32D19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0B608-F8E5-410E-B5E6-0B9847FC23F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BBDDE-3E7B-40F3-AE77-5AA9A12D9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120BC0-B866-47BB-9CFF-31F328D70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0B1C-A2C2-48AE-A9F3-811389379A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6381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48A47F-82DF-4227-9727-42B6479269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A8FAD6-57E3-4F03-99CA-6CF2638EFA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AAB334-BCAE-4268-B689-9F7191A5B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0B608-F8E5-410E-B5E6-0B9847FC23F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46AE58-9111-4005-9E75-D172665D9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25989D-D369-4AC8-BB05-BFCA1CB4C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0B1C-A2C2-48AE-A9F3-811389379A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6469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00200"/>
            <a:ext cx="9692640" cy="1277109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915" y="3169157"/>
            <a:ext cx="9681555" cy="1655763"/>
          </a:xfrm>
        </p:spPr>
        <p:txBody>
          <a:bodyPr>
            <a:normAutofit/>
          </a:bodyPr>
          <a:lstStyle>
            <a:lvl1pPr marL="0" indent="0" algn="l">
              <a:buNone/>
              <a:defRPr sz="2800" b="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D1613E9-4864-49B9-9B75-7F065C1974CB}"/>
              </a:ext>
            </a:extLst>
          </p:cNvPr>
          <p:cNvCxnSpPr/>
          <p:nvPr userDrawn="1"/>
        </p:nvCxnSpPr>
        <p:spPr>
          <a:xfrm>
            <a:off x="1512915" y="2967011"/>
            <a:ext cx="9692640" cy="0"/>
          </a:xfrm>
          <a:prstGeom prst="line">
            <a:avLst/>
          </a:prstGeom>
          <a:ln w="19050">
            <a:solidFill>
              <a:srgbClr val="972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D8A6571A-D1BC-45D9-8BBE-1E74645F13D0}"/>
              </a:ext>
            </a:extLst>
          </p:cNvPr>
          <p:cNvSpPr/>
          <p:nvPr userDrawn="1"/>
        </p:nvSpPr>
        <p:spPr>
          <a:xfrm>
            <a:off x="949378" y="939385"/>
            <a:ext cx="10982793" cy="309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6489800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814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D33472C-1771-4D3B-926A-AC34B4A17B73}"/>
              </a:ext>
            </a:extLst>
          </p:cNvPr>
          <p:cNvSpPr/>
          <p:nvPr userDrawn="1"/>
        </p:nvSpPr>
        <p:spPr>
          <a:xfrm>
            <a:off x="642679" y="5803393"/>
            <a:ext cx="1786271" cy="9904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AD31AA-A215-4AD4-8513-DE9542D0462B}"/>
              </a:ext>
            </a:extLst>
          </p:cNvPr>
          <p:cNvSpPr/>
          <p:nvPr userDrawn="1"/>
        </p:nvSpPr>
        <p:spPr>
          <a:xfrm>
            <a:off x="10237641" y="5803391"/>
            <a:ext cx="1844602" cy="9904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312349" cy="6342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3330"/>
            <a:ext cx="10974323" cy="52395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2B0CDB-D6D0-446A-A742-38E325BB99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" t="23994" r="10834" b="17178"/>
          <a:stretch/>
        </p:blipFill>
        <p:spPr>
          <a:xfrm>
            <a:off x="10237640" y="140208"/>
            <a:ext cx="1892272" cy="731520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7DA7167-FFE4-4582-A328-DC802BCFC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3721" y="6328168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2829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5F4692-503D-41FF-A59B-420308C26EFC}"/>
              </a:ext>
            </a:extLst>
          </p:cNvPr>
          <p:cNvSpPr/>
          <p:nvPr userDrawn="1"/>
        </p:nvSpPr>
        <p:spPr>
          <a:xfrm>
            <a:off x="642679" y="5803393"/>
            <a:ext cx="1786271" cy="9904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FC78BCB-4C1E-4004-80F9-2353C2D34872}"/>
              </a:ext>
            </a:extLst>
          </p:cNvPr>
          <p:cNvSpPr/>
          <p:nvPr userDrawn="1"/>
        </p:nvSpPr>
        <p:spPr>
          <a:xfrm>
            <a:off x="10497313" y="5803392"/>
            <a:ext cx="1584929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4547" y="4439307"/>
            <a:ext cx="9692640" cy="1500187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8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4F1852F-034B-47AA-A456-9F982E877863}"/>
              </a:ext>
            </a:extLst>
          </p:cNvPr>
          <p:cNvCxnSpPr/>
          <p:nvPr userDrawn="1"/>
        </p:nvCxnSpPr>
        <p:spPr>
          <a:xfrm>
            <a:off x="854547" y="4322413"/>
            <a:ext cx="9692640" cy="0"/>
          </a:xfrm>
          <a:prstGeom prst="line">
            <a:avLst/>
          </a:prstGeom>
          <a:ln w="19050">
            <a:solidFill>
              <a:srgbClr val="972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B8C1A067-A893-4279-B308-9FFC75BAE3A7}"/>
              </a:ext>
            </a:extLst>
          </p:cNvPr>
          <p:cNvSpPr/>
          <p:nvPr userDrawn="1"/>
        </p:nvSpPr>
        <p:spPr>
          <a:xfrm>
            <a:off x="949378" y="939385"/>
            <a:ext cx="10982793" cy="309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547" y="1992103"/>
            <a:ext cx="9692640" cy="2273319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92A48370-7C5A-4169-8F25-83F3E0011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13B26E-07ED-40EB-ADD6-4035AB4D6A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" t="23994" r="10834" b="17178"/>
          <a:stretch/>
        </p:blipFill>
        <p:spPr>
          <a:xfrm>
            <a:off x="9927089" y="6062368"/>
            <a:ext cx="18922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126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D33472C-1771-4D3B-926A-AC34B4A17B73}"/>
              </a:ext>
            </a:extLst>
          </p:cNvPr>
          <p:cNvSpPr/>
          <p:nvPr userDrawn="1"/>
        </p:nvSpPr>
        <p:spPr>
          <a:xfrm>
            <a:off x="642679" y="5803393"/>
            <a:ext cx="1786271" cy="9904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AD31AA-A215-4AD4-8513-DE9542D0462B}"/>
              </a:ext>
            </a:extLst>
          </p:cNvPr>
          <p:cNvSpPr/>
          <p:nvPr userDrawn="1"/>
        </p:nvSpPr>
        <p:spPr>
          <a:xfrm>
            <a:off x="9920377" y="5803392"/>
            <a:ext cx="2161865" cy="10546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312349" cy="6342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3330"/>
            <a:ext cx="10974323" cy="52395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2B0CDB-D6D0-446A-A742-38E325BB99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" t="23994" r="10834" b="17178"/>
          <a:stretch/>
        </p:blipFill>
        <p:spPr>
          <a:xfrm>
            <a:off x="10189970" y="140208"/>
            <a:ext cx="1892272" cy="731520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7DA7167-FFE4-4582-A328-DC802BCFC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586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C1A067-A893-4279-B308-9FFC75BAE3A7}"/>
              </a:ext>
            </a:extLst>
          </p:cNvPr>
          <p:cNvSpPr/>
          <p:nvPr userDrawn="1"/>
        </p:nvSpPr>
        <p:spPr>
          <a:xfrm>
            <a:off x="949378" y="939385"/>
            <a:ext cx="10982793" cy="309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C11D8551-CBB1-4F04-A097-C0DCEEE68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FAA56947-F4DF-41F0-812C-E2DBB09280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4547" y="4439307"/>
            <a:ext cx="9692640" cy="1500187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8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7FE0038-5839-49A8-8B57-4F9050F1D961}"/>
              </a:ext>
            </a:extLst>
          </p:cNvPr>
          <p:cNvCxnSpPr/>
          <p:nvPr userDrawn="1"/>
        </p:nvCxnSpPr>
        <p:spPr>
          <a:xfrm>
            <a:off x="854547" y="4322413"/>
            <a:ext cx="9692640" cy="0"/>
          </a:xfrm>
          <a:prstGeom prst="line">
            <a:avLst/>
          </a:prstGeom>
          <a:ln w="19050">
            <a:solidFill>
              <a:srgbClr val="972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2D679D9-06B7-460E-9B28-A9C4B7223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547" y="1992103"/>
            <a:ext cx="9692640" cy="2273319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763229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255777"/>
            <a:ext cx="5181600" cy="45841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1112" y="1255777"/>
            <a:ext cx="5181600" cy="45841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EEBEAB-2AEE-49D4-BDC3-BD9DF50C1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0901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7" y="172465"/>
            <a:ext cx="10925492" cy="82391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14471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1968627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01385" y="114471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1385" y="1968627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3D789-74FA-4753-B245-B364323F4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0923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4500833-DD81-433B-AEFB-26C61E21B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3820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B330FE5-D279-49E2-BA0B-8057E5EEFBDE}"/>
              </a:ext>
            </a:extLst>
          </p:cNvPr>
          <p:cNvSpPr/>
          <p:nvPr userDrawn="1"/>
        </p:nvSpPr>
        <p:spPr>
          <a:xfrm>
            <a:off x="9869865" y="5803392"/>
            <a:ext cx="2212378" cy="10546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528925" cy="6342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7825C70-D5A5-436D-AACB-4CFC723B8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C0D0A5-FC9D-4348-9178-F276FF1F7944}"/>
              </a:ext>
            </a:extLst>
          </p:cNvPr>
          <p:cNvSpPr/>
          <p:nvPr userDrawn="1"/>
        </p:nvSpPr>
        <p:spPr>
          <a:xfrm>
            <a:off x="838201" y="5916429"/>
            <a:ext cx="1584929" cy="941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4489773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117A040-FBDA-4F05-9CE2-7DE46C19EADF}"/>
              </a:ext>
            </a:extLst>
          </p:cNvPr>
          <p:cNvSpPr/>
          <p:nvPr userDrawn="1"/>
        </p:nvSpPr>
        <p:spPr>
          <a:xfrm>
            <a:off x="949378" y="939385"/>
            <a:ext cx="10982793" cy="309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A24D57-317F-402E-9CC2-8C442CCAE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9344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3AF4D37-08B2-4F9D-9B70-EFE5268C5C96}"/>
              </a:ext>
            </a:extLst>
          </p:cNvPr>
          <p:cNvSpPr/>
          <p:nvPr userDrawn="1"/>
        </p:nvSpPr>
        <p:spPr>
          <a:xfrm>
            <a:off x="949378" y="939385"/>
            <a:ext cx="10982793" cy="309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2672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7" y="572898"/>
            <a:ext cx="6748983" cy="53457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64287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981F61A-27C4-4D43-9ED7-91C2AB61A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3301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E9E8F7B-9A6A-48B8-8818-98E7F5C9BCB4}"/>
              </a:ext>
            </a:extLst>
          </p:cNvPr>
          <p:cNvSpPr/>
          <p:nvPr userDrawn="1"/>
        </p:nvSpPr>
        <p:spPr>
          <a:xfrm>
            <a:off x="949378" y="939385"/>
            <a:ext cx="10982793" cy="309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54864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7" y="585090"/>
            <a:ext cx="6748984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655065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E4DAB48-7C31-425F-8874-C2CBA5184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6700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head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0" imgH="469" progId="TCLayout.ActiveDocument.1">
                  <p:embed/>
                </p:oleObj>
              </mc:Choice>
              <mc:Fallback>
                <p:oleObj name="think-cell Slide" r:id="rId3" imgW="470" imgH="469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1588" y="135027"/>
            <a:ext cx="11582400" cy="646331"/>
          </a:xfrm>
        </p:spPr>
        <p:txBody>
          <a:bodyPr>
            <a:spAutoFit/>
          </a:bodyPr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0" hasCustomPrompt="1"/>
          </p:nvPr>
        </p:nvSpPr>
        <p:spPr bwMode="gray">
          <a:xfrm>
            <a:off x="321589" y="680820"/>
            <a:ext cx="11582400" cy="276999"/>
          </a:xfrm>
        </p:spPr>
        <p:txBody>
          <a:bodyPr/>
          <a:lstStyle>
            <a:lvl1pPr marL="0" indent="0">
              <a:buNone/>
              <a:defRPr sz="1999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/>
              <a:t>Click to add subhead</a:t>
            </a:r>
          </a:p>
        </p:txBody>
      </p:sp>
      <p:sp>
        <p:nvSpPr>
          <p:cNvPr id="11" name="Content Placeholder 6"/>
          <p:cNvSpPr>
            <a:spLocks noGrp="1"/>
          </p:cNvSpPr>
          <p:nvPr>
            <p:ph sz="quarter" idx="12"/>
          </p:nvPr>
        </p:nvSpPr>
        <p:spPr>
          <a:xfrm>
            <a:off x="316301" y="1188723"/>
            <a:ext cx="11582400" cy="1199367"/>
          </a:xfrm>
        </p:spPr>
        <p:txBody>
          <a:bodyPr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737708"/>
      </p:ext>
    </p:extLst>
  </p:cSld>
  <p:clrMapOvr>
    <a:masterClrMapping/>
  </p:clrMapOvr>
  <p:transition>
    <p:wipe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41817" y="134382"/>
            <a:ext cx="8608483" cy="493712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76463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5F4692-503D-41FF-A59B-420308C26EFC}"/>
              </a:ext>
            </a:extLst>
          </p:cNvPr>
          <p:cNvSpPr/>
          <p:nvPr userDrawn="1"/>
        </p:nvSpPr>
        <p:spPr>
          <a:xfrm>
            <a:off x="642679" y="5803393"/>
            <a:ext cx="1786271" cy="9904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FC78BCB-4C1E-4004-80F9-2353C2D34872}"/>
              </a:ext>
            </a:extLst>
          </p:cNvPr>
          <p:cNvSpPr/>
          <p:nvPr userDrawn="1"/>
        </p:nvSpPr>
        <p:spPr>
          <a:xfrm>
            <a:off x="10189971" y="5803392"/>
            <a:ext cx="1892271" cy="10546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4547" y="4439307"/>
            <a:ext cx="9692640" cy="1500187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8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4F1852F-034B-47AA-A456-9F982E877863}"/>
              </a:ext>
            </a:extLst>
          </p:cNvPr>
          <p:cNvCxnSpPr/>
          <p:nvPr userDrawn="1"/>
        </p:nvCxnSpPr>
        <p:spPr>
          <a:xfrm>
            <a:off x="854547" y="4322413"/>
            <a:ext cx="9692640" cy="0"/>
          </a:xfrm>
          <a:prstGeom prst="line">
            <a:avLst/>
          </a:prstGeom>
          <a:ln w="19050">
            <a:solidFill>
              <a:srgbClr val="972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B8C1A067-A893-4279-B308-9FFC75BAE3A7}"/>
              </a:ext>
            </a:extLst>
          </p:cNvPr>
          <p:cNvSpPr/>
          <p:nvPr userDrawn="1"/>
        </p:nvSpPr>
        <p:spPr>
          <a:xfrm>
            <a:off x="949378" y="939385"/>
            <a:ext cx="10982793" cy="309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547" y="1992103"/>
            <a:ext cx="9692640" cy="2273319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92A48370-7C5A-4169-8F25-83F3E0011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13B26E-07ED-40EB-ADD6-4035AB4D6A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" t="23994" r="10834" b="17178"/>
          <a:stretch/>
        </p:blipFill>
        <p:spPr>
          <a:xfrm>
            <a:off x="10237640" y="323456"/>
            <a:ext cx="18922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18383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exte 11"/>
          <p:cNvSpPr>
            <a:spLocks noGrp="1"/>
          </p:cNvSpPr>
          <p:nvPr>
            <p:ph type="body" sz="quarter" idx="10"/>
          </p:nvPr>
        </p:nvSpPr>
        <p:spPr>
          <a:xfrm>
            <a:off x="984252" y="1570042"/>
            <a:ext cx="10227731" cy="4470401"/>
          </a:xfrm>
          <a:prstGeom prst="rect">
            <a:avLst/>
          </a:prstGeom>
        </p:spPr>
        <p:txBody>
          <a:bodyPr vert="horz"/>
          <a:lstStyle>
            <a:lvl1pPr marL="285750" indent="-285750">
              <a:buSzPct val="120000"/>
              <a:buFontTx/>
              <a:buBlip>
                <a:blip r:embed="rId2"/>
              </a:buBlip>
              <a:defRPr sz="1800">
                <a:solidFill>
                  <a:srgbClr val="404040"/>
                </a:solidFill>
                <a:latin typeface="Arial"/>
                <a:cs typeface="Arial"/>
              </a:defRPr>
            </a:lvl1pPr>
            <a:lvl2pPr marL="742950" indent="-285750">
              <a:buClr>
                <a:srgbClr val="00727A"/>
              </a:buClr>
              <a:buSzPct val="100000"/>
              <a:buFont typeface="Wingdings" pitchFamily="2" charset="2"/>
              <a:buChar char="à"/>
              <a:defRPr sz="1600" baseline="0">
                <a:solidFill>
                  <a:srgbClr val="404040"/>
                </a:solidFill>
                <a:latin typeface="Arial"/>
                <a:cs typeface="Arial"/>
              </a:defRPr>
            </a:lvl2pPr>
            <a:lvl3pPr marL="1077913" indent="-163513">
              <a:buClr>
                <a:srgbClr val="004563"/>
              </a:buClr>
              <a:buSzPct val="100000"/>
              <a:buFont typeface="Arial" pitchFamily="34" charset="0"/>
              <a:buChar char="­"/>
              <a:defRPr sz="1400" i="1">
                <a:solidFill>
                  <a:srgbClr val="404040"/>
                </a:solidFill>
                <a:latin typeface="Arial"/>
                <a:cs typeface="Arial"/>
              </a:defRPr>
            </a:lvl3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01209A-EBCB-4229-9A21-B7869465F47A}" type="slidenum">
              <a:rPr lang="fr-FR" smtClean="0">
                <a:solidFill>
                  <a:srgbClr val="004563"/>
                </a:solidFill>
              </a:rPr>
              <a:pPr/>
              <a:t>‹#›</a:t>
            </a:fld>
            <a:r>
              <a:rPr lang="fr-FR">
                <a:solidFill>
                  <a:srgbClr val="004563"/>
                </a:solidFill>
              </a:rPr>
              <a:t>   |  </a:t>
            </a:r>
          </a:p>
        </p:txBody>
      </p:sp>
      <p:sp>
        <p:nvSpPr>
          <p:cNvPr id="9" name="Espace réservé du texte 11"/>
          <p:cNvSpPr>
            <a:spLocks noGrp="1"/>
          </p:cNvSpPr>
          <p:nvPr>
            <p:ph type="body" sz="quarter" idx="13"/>
          </p:nvPr>
        </p:nvSpPr>
        <p:spPr>
          <a:xfrm>
            <a:off x="969434" y="819403"/>
            <a:ext cx="10227731" cy="38179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85750" indent="-285750">
              <a:buSzPct val="120000"/>
              <a:buFontTx/>
              <a:buNone/>
              <a:defRPr sz="1400" b="1">
                <a:solidFill>
                  <a:schemeClr val="tx2"/>
                </a:solidFill>
                <a:latin typeface="Century Gothic" pitchFamily="34" charset="0"/>
                <a:cs typeface="Arial"/>
              </a:defRPr>
            </a:lvl1pPr>
            <a:lvl2pPr marL="742950" indent="-285750">
              <a:buClr>
                <a:srgbClr val="00727A"/>
              </a:buClr>
              <a:buSzPct val="100000"/>
              <a:buFontTx/>
              <a:buNone/>
              <a:defRPr sz="1600" baseline="0">
                <a:solidFill>
                  <a:srgbClr val="404040"/>
                </a:solidFill>
                <a:latin typeface="Arial"/>
                <a:cs typeface="Arial"/>
              </a:defRPr>
            </a:lvl2pPr>
            <a:lvl3pPr marL="1077913" indent="-163513">
              <a:buClr>
                <a:srgbClr val="004563"/>
              </a:buClr>
              <a:buSzPct val="100000"/>
              <a:buFontTx/>
              <a:buNone/>
              <a:defRPr sz="1400" i="1">
                <a:solidFill>
                  <a:srgbClr val="404040"/>
                </a:solidFill>
                <a:latin typeface="Arial"/>
                <a:cs typeface="Arial"/>
              </a:defRPr>
            </a:lvl3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5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673601" y="6509043"/>
            <a:ext cx="2844800" cy="217823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800" b="1">
                <a:solidFill>
                  <a:schemeClr val="accent4"/>
                </a:solidFill>
                <a:latin typeface="+mj-lt"/>
              </a:defRPr>
            </a:lvl1pPr>
          </a:lstStyle>
          <a:p>
            <a:endParaRPr lang="fr-FR">
              <a:solidFill>
                <a:srgbClr val="E40A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594807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 &amp; 1 column -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8"/>
          <p:cNvSpPr>
            <a:spLocks noGrp="1"/>
          </p:cNvSpPr>
          <p:nvPr>
            <p:ph idx="1"/>
          </p:nvPr>
        </p:nvSpPr>
        <p:spPr>
          <a:xfrm>
            <a:off x="469900" y="1676402"/>
            <a:ext cx="11252200" cy="46227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69900" y="736688"/>
            <a:ext cx="11252200" cy="75725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noProof="0"/>
              <a:t>Click to add subtitle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9900" y="402587"/>
            <a:ext cx="11252200" cy="334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19630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C1A067-A893-4279-B308-9FFC75BAE3A7}"/>
              </a:ext>
            </a:extLst>
          </p:cNvPr>
          <p:cNvSpPr/>
          <p:nvPr userDrawn="1"/>
        </p:nvSpPr>
        <p:spPr>
          <a:xfrm>
            <a:off x="949378" y="939385"/>
            <a:ext cx="10982793" cy="309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C11D8551-CBB1-4F04-A097-C0DCEEE68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FAA56947-F4DF-41F0-812C-E2DBB09280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4547" y="4439307"/>
            <a:ext cx="9692640" cy="1500187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8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7FE0038-5839-49A8-8B57-4F9050F1D961}"/>
              </a:ext>
            </a:extLst>
          </p:cNvPr>
          <p:cNvCxnSpPr/>
          <p:nvPr userDrawn="1"/>
        </p:nvCxnSpPr>
        <p:spPr>
          <a:xfrm>
            <a:off x="854547" y="4322413"/>
            <a:ext cx="9692640" cy="0"/>
          </a:xfrm>
          <a:prstGeom prst="line">
            <a:avLst/>
          </a:prstGeom>
          <a:ln w="19050">
            <a:solidFill>
              <a:srgbClr val="972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>
            <a:extLst>
              <a:ext uri="{FF2B5EF4-FFF2-40B4-BE49-F238E27FC236}">
                <a16:creationId xmlns:a16="http://schemas.microsoft.com/office/drawing/2014/main" id="{E2D679D9-06B7-460E-9B28-A9C4B7223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547" y="1992103"/>
            <a:ext cx="9692640" cy="2273319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95041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255777"/>
            <a:ext cx="5181600" cy="45841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1112" y="1255777"/>
            <a:ext cx="5181600" cy="45841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EEBEAB-2AEE-49D4-BDC3-BD9DF50C1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845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7" y="172465"/>
            <a:ext cx="10925492" cy="82391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14471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1968627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01385" y="114471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1385" y="1968627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3D789-74FA-4753-B245-B364323F4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94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4500833-DD81-433B-AEFB-26C61E21B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790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B330FE5-D279-49E2-BA0B-8057E5EEFBDE}"/>
              </a:ext>
            </a:extLst>
          </p:cNvPr>
          <p:cNvSpPr/>
          <p:nvPr userDrawn="1"/>
        </p:nvSpPr>
        <p:spPr>
          <a:xfrm>
            <a:off x="10189971" y="5803392"/>
            <a:ext cx="1892272" cy="10546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528925" cy="6342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5DE318-13A6-471E-AE4F-2C86C9804C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" t="23994" r="10834" b="17178"/>
          <a:stretch/>
        </p:blipFill>
        <p:spPr>
          <a:xfrm>
            <a:off x="10299728" y="6126480"/>
            <a:ext cx="1892272" cy="731520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7825C70-D5A5-436D-AACB-4CFC723B8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361321"/>
            <a:ext cx="548640" cy="432567"/>
          </a:xfrm>
          <a:prstGeom prst="rect">
            <a:avLst/>
          </a:prstGeom>
          <a:ln>
            <a:solidFill>
              <a:srgbClr val="232B7C"/>
            </a:solidFill>
          </a:ln>
        </p:spPr>
        <p:txBody>
          <a:bodyPr anchor="ctr"/>
          <a:lstStyle>
            <a:lvl1pPr algn="ctr">
              <a:defRPr sz="1333">
                <a:solidFill>
                  <a:schemeClr val="bg1"/>
                </a:solidFill>
              </a:defRPr>
            </a:lvl1pPr>
          </a:lstStyle>
          <a:p>
            <a:fld id="{205155C8-06EF-4D76-B723-5863044CF2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C0D0A5-FC9D-4348-9178-F276FF1F7944}"/>
              </a:ext>
            </a:extLst>
          </p:cNvPr>
          <p:cNvSpPr/>
          <p:nvPr userDrawn="1"/>
        </p:nvSpPr>
        <p:spPr>
          <a:xfrm>
            <a:off x="838201" y="5916429"/>
            <a:ext cx="1584929" cy="941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920011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74323" cy="634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53330"/>
            <a:ext cx="10974323" cy="47690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2CB7D99-1B9B-4BF4-885E-6610D32C44F5}"/>
              </a:ext>
            </a:extLst>
          </p:cNvPr>
          <p:cNvGrpSpPr/>
          <p:nvPr userDrawn="1"/>
        </p:nvGrpSpPr>
        <p:grpSpPr>
          <a:xfrm>
            <a:off x="0" y="0"/>
            <a:ext cx="548640" cy="6858000"/>
            <a:chOff x="0" y="0"/>
            <a:chExt cx="411480" cy="51435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8D4EB9B-CFAD-4822-B717-0EBA0ECBB835}"/>
                </a:ext>
              </a:extLst>
            </p:cNvPr>
            <p:cNvSpPr/>
            <p:nvPr/>
          </p:nvSpPr>
          <p:spPr>
            <a:xfrm>
              <a:off x="0" y="0"/>
              <a:ext cx="411480" cy="5143500"/>
            </a:xfrm>
            <a:prstGeom prst="rect">
              <a:avLst/>
            </a:prstGeom>
            <a:solidFill>
              <a:srgbClr val="232B7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18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C58F39E-A5CD-46C1-AB04-64A30C3F6C08}"/>
                </a:ext>
              </a:extLst>
            </p:cNvPr>
            <p:cNvSpPr/>
            <p:nvPr/>
          </p:nvSpPr>
          <p:spPr>
            <a:xfrm>
              <a:off x="0" y="0"/>
              <a:ext cx="411480" cy="2087880"/>
            </a:xfrm>
            <a:prstGeom prst="rect">
              <a:avLst/>
            </a:prstGeom>
            <a:gradFill>
              <a:gsLst>
                <a:gs pos="0">
                  <a:srgbClr val="C00000"/>
                </a:gs>
                <a:gs pos="100000">
                  <a:srgbClr val="232B7C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180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876297A-8743-4312-95C7-8C0DB9052BA1}"/>
              </a:ext>
            </a:extLst>
          </p:cNvPr>
          <p:cNvCxnSpPr/>
          <p:nvPr userDrawn="1"/>
        </p:nvCxnSpPr>
        <p:spPr>
          <a:xfrm>
            <a:off x="931163" y="1046771"/>
            <a:ext cx="10881360" cy="0"/>
          </a:xfrm>
          <a:prstGeom prst="line">
            <a:avLst/>
          </a:prstGeom>
          <a:ln w="19050">
            <a:solidFill>
              <a:srgbClr val="972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1A706B56-42BE-4BCB-8761-8C28BEF6B9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" t="23994" r="10834" b="17178"/>
          <a:stretch/>
        </p:blipFill>
        <p:spPr>
          <a:xfrm>
            <a:off x="10237640" y="6069769"/>
            <a:ext cx="18922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912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232B7C"/>
          </a:solidFill>
          <a:latin typeface="+mn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9722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232B7C"/>
        </a:buClr>
        <a:buFont typeface="Calibri" panose="020F0502020204030204" pitchFamily="34" charset="0"/>
        <a:buChar char="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F47859-2A74-44B9-87FD-72E9CF58E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F87D4B-3020-4672-BA3B-7AE139272F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BAC00-4775-4013-AE9C-CB3A8B378B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A0B608-F8E5-410E-B5E6-0B9847FC23F0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AE8EC1-461C-4A7A-BCA3-A22DF0635A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FB227-9C71-4506-9F75-9B2BED8B7C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90B1C-A2C2-48AE-A9F3-811389379A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069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85" r:id="rId2"/>
    <p:sldLayoutId id="2147483686" r:id="rId3"/>
    <p:sldLayoutId id="2147483687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74323" cy="6342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53330"/>
            <a:ext cx="10974323" cy="47690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2CB7D99-1B9B-4BF4-885E-6610D32C44F5}"/>
              </a:ext>
            </a:extLst>
          </p:cNvPr>
          <p:cNvGrpSpPr/>
          <p:nvPr userDrawn="1"/>
        </p:nvGrpSpPr>
        <p:grpSpPr>
          <a:xfrm>
            <a:off x="0" y="0"/>
            <a:ext cx="548640" cy="6858000"/>
            <a:chOff x="0" y="0"/>
            <a:chExt cx="411480" cy="51435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8D4EB9B-CFAD-4822-B717-0EBA0ECBB835}"/>
                </a:ext>
              </a:extLst>
            </p:cNvPr>
            <p:cNvSpPr/>
            <p:nvPr/>
          </p:nvSpPr>
          <p:spPr>
            <a:xfrm>
              <a:off x="0" y="0"/>
              <a:ext cx="411480" cy="5143500"/>
            </a:xfrm>
            <a:prstGeom prst="rect">
              <a:avLst/>
            </a:prstGeom>
            <a:solidFill>
              <a:srgbClr val="232B7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180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C58F39E-A5CD-46C1-AB04-64A30C3F6C08}"/>
                </a:ext>
              </a:extLst>
            </p:cNvPr>
            <p:cNvSpPr/>
            <p:nvPr/>
          </p:nvSpPr>
          <p:spPr>
            <a:xfrm>
              <a:off x="0" y="0"/>
              <a:ext cx="411480" cy="2087880"/>
            </a:xfrm>
            <a:prstGeom prst="rect">
              <a:avLst/>
            </a:prstGeom>
            <a:gradFill>
              <a:gsLst>
                <a:gs pos="0">
                  <a:srgbClr val="C00000"/>
                </a:gs>
                <a:gs pos="100000">
                  <a:srgbClr val="232B7C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>
                <a:defRPr/>
              </a:pPr>
              <a:endParaRPr lang="en-US" sz="180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876297A-8743-4312-95C7-8C0DB9052BA1}"/>
              </a:ext>
            </a:extLst>
          </p:cNvPr>
          <p:cNvCxnSpPr/>
          <p:nvPr userDrawn="1"/>
        </p:nvCxnSpPr>
        <p:spPr>
          <a:xfrm>
            <a:off x="931163" y="1046771"/>
            <a:ext cx="10881360" cy="0"/>
          </a:xfrm>
          <a:prstGeom prst="line">
            <a:avLst/>
          </a:prstGeom>
          <a:ln w="19050">
            <a:solidFill>
              <a:srgbClr val="972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1A706B56-42BE-4BCB-8761-8C28BEF6B9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" t="23994" r="10834" b="17178"/>
          <a:stretch/>
        </p:blipFill>
        <p:spPr>
          <a:xfrm>
            <a:off x="10237640" y="6069769"/>
            <a:ext cx="18922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841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232B7C"/>
          </a:solidFill>
          <a:latin typeface="+mn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9722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Clr>
          <a:srgbClr val="232B7C"/>
        </a:buClr>
        <a:buFont typeface="Calibri" panose="020F0502020204030204" pitchFamily="34" charset="0"/>
        <a:buChar char="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13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17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7.xml"/><Relationship Id="rId1" Type="http://schemas.openxmlformats.org/officeDocument/2006/relationships/tags" Target="../tags/tag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7.xml"/><Relationship Id="rId1" Type="http://schemas.openxmlformats.org/officeDocument/2006/relationships/tags" Target="../tags/tag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osc.gov/state-agency-resources/ncfs-year-end" TargetMode="External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1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B2FD2-8A71-619C-1F63-8D71EE560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CD0E3-9D58-6E54-3EAC-D3669186EA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6000" dirty="0"/>
              <a:t>NCFS </a:t>
            </a:r>
            <a:r>
              <a:rPr lang="en-US" sz="6000" dirty="0">
                <a:ea typeface="Calibri"/>
                <a:cs typeface="Calibri"/>
              </a:rPr>
              <a:t>Smart View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519813C-A772-4C9D-6D8B-C686A4A4F7B4}"/>
              </a:ext>
            </a:extLst>
          </p:cNvPr>
          <p:cNvSpPr txBox="1">
            <a:spLocks/>
          </p:cNvSpPr>
          <p:nvPr/>
        </p:nvSpPr>
        <p:spPr>
          <a:xfrm>
            <a:off x="1524000" y="3167743"/>
            <a:ext cx="9692640" cy="12771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rgbClr val="232B7C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June 9, 2026</a:t>
            </a:r>
            <a:endParaRPr lang="en-US" dirty="0">
              <a:ea typeface="Calibri"/>
              <a:cs typeface="Calibr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46949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48082-7360-0150-A5A6-2BCF14571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0EFF8-BA2C-6CC2-3FE1-402D485AE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 View Connections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D0775-F1CA-D120-763A-9B75C8AB4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0"/>
            <a:ext cx="10974323" cy="131683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Connections – Dropdown includes all connections that have previously been made.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Note: Recently used is helpful to find recent connections if the worksheet losses connection.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227979-4659-3963-7198-B3FB24010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155C8-06EF-4D76-B723-5863044CF28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1" name="Picture 10" descr="Closeup of the Smart View Toolbar with Connections and Recently Used in the dropdown list each outlined in red.">
            <a:extLst>
              <a:ext uri="{FF2B5EF4-FFF2-40B4-BE49-F238E27FC236}">
                <a16:creationId xmlns:a16="http://schemas.microsoft.com/office/drawing/2014/main" id="{D73BC8B2-2AAA-A938-7376-4B472232C3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6707" y="2192775"/>
            <a:ext cx="7692501" cy="27019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05787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62886-451B-3B36-ADB8-55A0BEFD7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CE4A0-AFC4-F49A-AB5A-EA8D5D5A7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 View 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33DAA6-7D93-8995-F281-2AEB59281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0"/>
            <a:ext cx="10974323" cy="159802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Options – Opens another window with options on how to view data. We previously discussed this is where you add the URL for the Shared Connection to NCFS.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You can use this to Suppress Zeros for rows.</a:t>
            </a:r>
          </a:p>
        </p:txBody>
      </p:sp>
      <p:pic>
        <p:nvPicPr>
          <p:cNvPr id="8" name="Picture 2" descr="Closeup of the Excel toolbar with Options outlined in red.">
            <a:extLst>
              <a:ext uri="{FF2B5EF4-FFF2-40B4-BE49-F238E27FC236}">
                <a16:creationId xmlns:a16="http://schemas.microsoft.com/office/drawing/2014/main" id="{C24E28A7-6E3C-B541-F10D-B1BB3E67D2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65" b="10768"/>
          <a:stretch>
            <a:fillRect/>
          </a:stretch>
        </p:blipFill>
        <p:spPr bwMode="auto">
          <a:xfrm>
            <a:off x="838199" y="2663161"/>
            <a:ext cx="5996409" cy="1166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Options panel showing Data Options, including Suppress Rows, Suppress Columns, and Replacement options.">
            <a:extLst>
              <a:ext uri="{FF2B5EF4-FFF2-40B4-BE49-F238E27FC236}">
                <a16:creationId xmlns:a16="http://schemas.microsoft.com/office/drawing/2014/main" id="{FEDF9625-187E-4074-314F-8B13FD8B584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47"/>
          <a:stretch>
            <a:fillRect/>
          </a:stretch>
        </p:blipFill>
        <p:spPr>
          <a:xfrm>
            <a:off x="6910926" y="2476691"/>
            <a:ext cx="5128747" cy="423041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6FA1CB-170E-AF46-36B6-8C4B54D710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155C8-06EF-4D76-B723-5863044CF28B}" type="slidenum">
              <a:rPr lang="en-US" smtClean="0"/>
              <a:pPr/>
              <a:t>11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6872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4DF2E-F050-8616-25CA-73731CE23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71DA3-CA2B-1EF2-0E4D-05DC72270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 View Refresh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43F363-E16E-B98E-D910-7BCD95872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974323" cy="1421044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Refresh – Refreshes the data to the database.  This is extremely useful when making changes to dimension members or changing how you view the data.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When in doubt - refresh!</a:t>
            </a:r>
          </a:p>
        </p:txBody>
      </p:sp>
      <p:pic>
        <p:nvPicPr>
          <p:cNvPr id="6" name="Picture 5" descr="Closeup of the Excel toolbar with Refresh outlined in red.">
            <a:extLst>
              <a:ext uri="{FF2B5EF4-FFF2-40B4-BE49-F238E27FC236}">
                <a16:creationId xmlns:a16="http://schemas.microsoft.com/office/drawing/2014/main" id="{F6F6B44E-0F82-CEF5-4D0A-3A6A1AB8B3F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2052"/>
          <a:stretch>
            <a:fillRect/>
          </a:stretch>
        </p:blipFill>
        <p:spPr>
          <a:xfrm>
            <a:off x="838200" y="2674375"/>
            <a:ext cx="9055504" cy="132735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6EEE22-0466-EB6B-7E9D-AB9B07D6C6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155C8-06EF-4D76-B723-5863044CF28B}" type="slidenum">
              <a:rPr lang="en-US" smtClean="0"/>
              <a:pPr/>
              <a:t>12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00498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0F2C0-BEC9-599A-28DC-1A4AEEA22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to know the Essbase Toolbar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0C11F9-6054-C523-116A-58C4DF11DD10}"/>
              </a:ext>
            </a:extLst>
          </p:cNvPr>
          <p:cNvSpPr txBox="1"/>
          <p:nvPr/>
        </p:nvSpPr>
        <p:spPr>
          <a:xfrm>
            <a:off x="989704" y="1215614"/>
            <a:ext cx="101337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Essbase toolbar is only available when a report is open, and the functionality is based on the specific report you are working with.</a:t>
            </a:r>
          </a:p>
        </p:txBody>
      </p:sp>
      <p:pic>
        <p:nvPicPr>
          <p:cNvPr id="5" name="Content Placeholder 4" descr="Closeup of the Essbase toolbar.">
            <a:extLst>
              <a:ext uri="{FF2B5EF4-FFF2-40B4-BE49-F238E27FC236}">
                <a16:creationId xmlns:a16="http://schemas.microsoft.com/office/drawing/2014/main" id="{ED1D0839-6406-2ABC-AD1D-41EDD37919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r="5258" b="9399"/>
          <a:stretch>
            <a:fillRect/>
          </a:stretch>
        </p:blipFill>
        <p:spPr>
          <a:xfrm>
            <a:off x="727118" y="2382392"/>
            <a:ext cx="11196485" cy="115999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0240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FC2B0-6645-0579-410E-E816E87F0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0797E-B698-5AF8-7D64-8C5A4569E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Essbase Toolbar Buttons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D43E475-C36D-4E7D-8F92-BFA6E7D2FCDB}"/>
              </a:ext>
            </a:extLst>
          </p:cNvPr>
          <p:cNvSpPr txBox="1">
            <a:spLocks/>
          </p:cNvSpPr>
          <p:nvPr/>
        </p:nvSpPr>
        <p:spPr>
          <a:xfrm>
            <a:off x="907027" y="2802051"/>
            <a:ext cx="10974323" cy="37609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7220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32B7C"/>
              </a:buClr>
              <a:buFont typeface="Calibri" panose="020F0502020204030204" pitchFamily="34" charset="0"/>
              <a:buChar char="ꟷ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These buttons help you maneuver the data how you would like to see it. For example: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Zoom In and Zoom Out allow you to drill in and out of the data.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Pivot allows you to pivot dimensions from columns to rows or rows to columns.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Keep Only and Remove Only allow you to narrow your data to certain parameters.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Member Selection allows you to search for and add new members to customize the view.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Change Alias allow you to change how the data labels are viewed.</a:t>
            </a:r>
          </a:p>
        </p:txBody>
      </p:sp>
      <p:pic>
        <p:nvPicPr>
          <p:cNvPr id="12" name="Picture 11" descr="Closeup of the Essbase toolbar with the array of selection options outlined in red.">
            <a:extLst>
              <a:ext uri="{FF2B5EF4-FFF2-40B4-BE49-F238E27FC236}">
                <a16:creationId xmlns:a16="http://schemas.microsoft.com/office/drawing/2014/main" id="{835E6EC9-D1BD-D176-7007-DC49D55E05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887" b="9292"/>
          <a:stretch>
            <a:fillRect/>
          </a:stretch>
        </p:blipFill>
        <p:spPr>
          <a:xfrm>
            <a:off x="609600" y="1387745"/>
            <a:ext cx="11474245" cy="119813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016922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AF905-5C5D-D081-2C3E-8F4BBB3DB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F539A-07CA-7D38-B4D5-A54090F6B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Refresh &amp; POV</a:t>
            </a:r>
          </a:p>
        </p:txBody>
      </p:sp>
      <p:pic>
        <p:nvPicPr>
          <p:cNvPr id="4" name="Picture 3" descr="Closeup of the Essbase toolbar with a red outline around Refresh and POV.">
            <a:extLst>
              <a:ext uri="{FF2B5EF4-FFF2-40B4-BE49-F238E27FC236}">
                <a16:creationId xmlns:a16="http://schemas.microsoft.com/office/drawing/2014/main" id="{0D323090-1997-9AF1-441A-EB1C2641CA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262" b="9292"/>
          <a:stretch>
            <a:fillRect/>
          </a:stretch>
        </p:blipFill>
        <p:spPr>
          <a:xfrm>
            <a:off x="602226" y="1153309"/>
            <a:ext cx="11550445" cy="119814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B3D6695-595E-5800-1A6E-2B874504E18C}"/>
              </a:ext>
            </a:extLst>
          </p:cNvPr>
          <p:cNvSpPr txBox="1">
            <a:spLocks/>
          </p:cNvSpPr>
          <p:nvPr/>
        </p:nvSpPr>
        <p:spPr>
          <a:xfrm>
            <a:off x="890286" y="2505414"/>
            <a:ext cx="10974323" cy="11981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97220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32B7C"/>
              </a:buClr>
              <a:buFont typeface="Calibri" panose="020F0502020204030204" pitchFamily="34" charset="0"/>
              <a:buChar char="ꟷ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Refresh – Allows you to refresh the data feed after any changes have been made.  </a:t>
            </a:r>
          </a:p>
          <a:p>
            <a:pPr marL="0" indent="0">
              <a:buNone/>
            </a:pPr>
            <a:r>
              <a:rPr lang="en-US" sz="2400" dirty="0"/>
              <a:t>POV – Allows you to select dimensions to narrow your report view.</a:t>
            </a:r>
          </a:p>
        </p:txBody>
      </p:sp>
      <p:pic>
        <p:nvPicPr>
          <p:cNvPr id="7" name="Picture 6" descr="Closeup of example POV report columns.">
            <a:extLst>
              <a:ext uri="{FF2B5EF4-FFF2-40B4-BE49-F238E27FC236}">
                <a16:creationId xmlns:a16="http://schemas.microsoft.com/office/drawing/2014/main" id="{C0B7262B-0A08-FD6D-5856-AE236A9BE7F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3498" b="15574"/>
          <a:stretch>
            <a:fillRect/>
          </a:stretch>
        </p:blipFill>
        <p:spPr>
          <a:xfrm>
            <a:off x="602225" y="3452756"/>
            <a:ext cx="11226493" cy="73740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401572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52219-F9A1-A22C-A493-6D92F2F59B2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1252538"/>
            <a:ext cx="10515600" cy="43529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Example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5797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B5938-759B-291A-2FA7-01A262E08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291AD-DC5C-33BE-0B49-B9D2F7FE8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013" y="356679"/>
            <a:ext cx="10969101" cy="634219"/>
          </a:xfrm>
        </p:spPr>
        <p:txBody>
          <a:bodyPr/>
          <a:lstStyle/>
          <a:p>
            <a:r>
              <a:rPr lang="en-US" dirty="0">
                <a:ea typeface="Calibri"/>
                <a:cs typeface="Calibri"/>
              </a:rPr>
              <a:t>Smart View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975334-8288-09F8-089E-6BE07483E3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8637" y="1807321"/>
            <a:ext cx="2225414" cy="233718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0C8C588-18D4-55FF-7103-1636393E1452}"/>
              </a:ext>
            </a:extLst>
          </p:cNvPr>
          <p:cNvSpPr txBox="1"/>
          <p:nvPr/>
        </p:nvSpPr>
        <p:spPr>
          <a:xfrm>
            <a:off x="3066625" y="4251416"/>
            <a:ext cx="5372121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0070C0">
                    <a:lumMod val="50000"/>
                  </a:srgbClr>
                </a:solidFill>
                <a:latin typeface="Calibri" panose="020F0502020204030204"/>
                <a:cs typeface="Calibri"/>
              </a:rPr>
              <a:t>Denise Langston</a:t>
            </a:r>
          </a:p>
          <a:p>
            <a:pPr algn="ctr">
              <a:defRPr/>
            </a:pPr>
            <a:r>
              <a:rPr lang="en-US" b="1" dirty="0">
                <a:solidFill>
                  <a:srgbClr val="0070C0">
                    <a:lumMod val="50000"/>
                  </a:srgbClr>
                </a:solidFill>
                <a:latin typeface="Calibri" panose="020F0502020204030204"/>
                <a:cs typeface="Calibri"/>
              </a:rPr>
              <a:t> Business Systems Analyst</a:t>
            </a:r>
            <a:endParaRPr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62C68A1-C49C-00A3-56CF-0FC73350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864445" y="5035225"/>
            <a:ext cx="8766928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3CBD075F-466E-C0D1-DF6D-9EEBF7753D89}"/>
              </a:ext>
            </a:extLst>
          </p:cNvPr>
          <p:cNvSpPr txBox="1"/>
          <p:nvPr/>
        </p:nvSpPr>
        <p:spPr>
          <a:xfrm>
            <a:off x="2532081" y="5225273"/>
            <a:ext cx="6993082" cy="1332358"/>
          </a:xfrm>
          <a:prstGeom prst="rect">
            <a:avLst/>
          </a:prstGeom>
          <a:noFill/>
        </p:spPr>
        <p:txBody>
          <a:bodyPr wrap="square" lIns="91440" tIns="45720" rIns="91440" bIns="45720" anchor="t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70C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North Carolina Financial System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70C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NC Office of the State Controller - OSC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D27211-DE7F-5E0D-A8CA-473C890E9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47782" y="132791"/>
            <a:ext cx="2007158" cy="8739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124DFE-BCD0-C85D-D869-80811F40B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59873" y="5841206"/>
            <a:ext cx="1943100" cy="84772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12348-6865-349A-1F33-BAFA02BC4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5155C8-06EF-4D76-B723-5863044CF28B}" type="slidenum">
              <a:rPr kumimoji="0" lang="en-US" sz="1333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3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434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7029F-B4D8-B16B-977B-1B58BFA44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50000"/>
                  </a:schemeClr>
                </a:solidFill>
                <a:cs typeface="Calibri"/>
              </a:rPr>
              <a:t>Smart View - </a:t>
            </a:r>
            <a:r>
              <a:rPr lang="en-US" dirty="0"/>
              <a:t>Course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62BCA-E754-A84B-DCCF-4247D61D39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/>
                </a:solidFill>
              </a:rPr>
              <a:t>What is Smart View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/>
                </a:solidFill>
              </a:rPr>
              <a:t>How to Install Smart View add-in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/>
                </a:solidFill>
              </a:rPr>
              <a:t>How to establish a connection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/>
                </a:solidFill>
              </a:rPr>
              <a:t>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65CE02-F16F-8305-70FA-602ECB912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155C8-06EF-4D76-B723-5863044CF28B}" type="slidenum">
              <a:rPr lang="en-US" smtClean="0"/>
              <a:pPr/>
              <a:t>3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8954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FDFE2-3153-C48B-6411-05339E884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Smart 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2A40F-0F18-CDF6-A65E-22934DFDDC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>
              <a:spcBef>
                <a:spcPts val="1050"/>
              </a:spcBef>
              <a:spcAft>
                <a:spcPts val="1050"/>
              </a:spcAft>
              <a:buNone/>
            </a:pPr>
            <a:r>
              <a:rPr lang="en-US" b="0" i="0" dirty="0">
                <a:solidFill>
                  <a:srgbClr val="1A1816"/>
                </a:solidFill>
                <a:effectLst/>
                <a:latin typeface="Oracle Sans"/>
              </a:rPr>
              <a:t>Oracle Smart View is an add-on to Microsoft Word, PowerPoint, and Excel.</a:t>
            </a:r>
          </a:p>
          <a:p>
            <a:pPr algn="l">
              <a:spcBef>
                <a:spcPts val="1050"/>
              </a:spcBef>
              <a:spcAft>
                <a:spcPts val="1050"/>
              </a:spcAft>
              <a:buNone/>
            </a:pPr>
            <a:r>
              <a:rPr lang="en-US" b="0" i="0" dirty="0">
                <a:solidFill>
                  <a:srgbClr val="1A1816"/>
                </a:solidFill>
                <a:effectLst/>
                <a:latin typeface="Oracle Sans"/>
              </a:rPr>
              <a:t>Using Smart View, you can view, manipulate, and share data in Excel, Word, and PowerPoint interfaces. Smart View is a comprehensive tool for accessing and integrating Enterprise Performance Management, Business Intelligence, and General Ledger content from Microsoft Office products.</a:t>
            </a:r>
          </a:p>
          <a:p>
            <a:pPr marL="0" indent="0" algn="l">
              <a:spcBef>
                <a:spcPts val="1050"/>
              </a:spcBef>
              <a:spcAft>
                <a:spcPts val="1050"/>
              </a:spcAft>
              <a:buNone/>
            </a:pPr>
            <a:r>
              <a:rPr lang="en-US" b="0" i="0" dirty="0">
                <a:solidFill>
                  <a:srgbClr val="1A1816"/>
                </a:solidFill>
                <a:effectLst/>
                <a:latin typeface="Oracle Sans"/>
              </a:rPr>
              <a:t>Smart View provides the ability to create and refresh spreadsheets to use real-time account balances and activity.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1372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6C313-6E90-CF31-2906-31D48B7AF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install Smart 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100C0-0FCD-8DB2-9B79-7D875D94E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362347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Close Microsoft products, specifically Excel, Word, PowerPoint, and Outlook</a:t>
            </a:r>
          </a:p>
          <a:p>
            <a:pPr lvl="1"/>
            <a:r>
              <a:rPr lang="en-US" sz="2000" dirty="0"/>
              <a:t>Note: Teams and Edge can stay open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Navigate to </a:t>
            </a:r>
            <a:r>
              <a:rPr lang="en-US" sz="2400" dirty="0">
                <a:hlinkClick r:id="rId3"/>
              </a:rPr>
              <a:t>OSC NCFS Year-End</a:t>
            </a:r>
            <a:r>
              <a:rPr lang="en-US" sz="2400" dirty="0"/>
              <a:t> website and download files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Follow Steps in QRG</a:t>
            </a:r>
            <a:endParaRPr lang="en-US" sz="2400" dirty="0">
              <a:highlight>
                <a:srgbClr val="FFFF00"/>
              </a:highlight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Double click SmartView.exe file</a:t>
            </a:r>
          </a:p>
          <a:p>
            <a:pPr lvl="1"/>
            <a:r>
              <a:rPr lang="en-US" dirty="0"/>
              <a:t>File will automatically start download</a:t>
            </a:r>
          </a:p>
          <a:p>
            <a:pPr lvl="1"/>
            <a:r>
              <a:rPr lang="en-US" dirty="0"/>
              <a:t>Select Run and follow prompts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Once complete open Excel to ensure you have the Smart View Ribbon</a:t>
            </a:r>
          </a:p>
        </p:txBody>
      </p:sp>
      <p:pic>
        <p:nvPicPr>
          <p:cNvPr id="7" name="Picture 6" descr="Closeup of the Smart View Ribbon outlined in red in the Excel toolbar.">
            <a:extLst>
              <a:ext uri="{FF2B5EF4-FFF2-40B4-BE49-F238E27FC236}">
                <a16:creationId xmlns:a16="http://schemas.microsoft.com/office/drawing/2014/main" id="{E913B613-A02B-4EE1-3912-F705B7B8659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7551"/>
          <a:stretch>
            <a:fillRect/>
          </a:stretch>
        </p:blipFill>
        <p:spPr>
          <a:xfrm>
            <a:off x="838200" y="4697671"/>
            <a:ext cx="9971428" cy="13295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836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1B2EF-0259-11EB-6AA1-BA33018B8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Establish a Connection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C42124-AEAE-D3AD-5645-22023CDD5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0"/>
            <a:ext cx="10974323" cy="113590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Now that you have the Smart View add-in downloaded, we need to establish a connection to the ERP system to see data. On the Smart View ribbon, select Options.</a:t>
            </a:r>
          </a:p>
        </p:txBody>
      </p:sp>
      <p:pic>
        <p:nvPicPr>
          <p:cNvPr id="1026" name="Picture 2" descr="Closeup of the Excel toolbar with the Smart View tab and Options each outlined in red.">
            <a:extLst>
              <a:ext uri="{FF2B5EF4-FFF2-40B4-BE49-F238E27FC236}">
                <a16:creationId xmlns:a16="http://schemas.microsoft.com/office/drawing/2014/main" id="{41C61489-B33B-4FD5-2F6B-4DE30CA58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643225"/>
            <a:ext cx="10609182" cy="1663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97814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EE7EB-702F-894A-8F0D-D28D79B40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NCFS Sign 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5A22B5-3200-E143-EC06-8651AFA196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169248"/>
            <a:ext cx="5379720" cy="376851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Select </a:t>
            </a:r>
            <a:r>
              <a:rPr lang="en-US" sz="2400" b="1" dirty="0"/>
              <a:t>Advanced.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Check the existing text in the Shared Connections URL field to determine whether it exactly match this URL: </a:t>
            </a:r>
            <a:r>
              <a:rPr lang="en-US" sz="2400" b="1" dirty="0"/>
              <a:t>https://emzn.fa.us8.oraclecloud.com/workspace/SmartViewProviders</a:t>
            </a: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If not, copy this URL and paste it in the Shared Connections URL field.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Then, select the </a:t>
            </a:r>
            <a:r>
              <a:rPr lang="en-US" sz="2400" b="1" dirty="0"/>
              <a:t>OK</a:t>
            </a:r>
            <a:r>
              <a:rPr lang="en-US" sz="2400" dirty="0"/>
              <a:t> button.</a:t>
            </a:r>
          </a:p>
        </p:txBody>
      </p:sp>
      <p:pic>
        <p:nvPicPr>
          <p:cNvPr id="6" name="Picture 10" descr="Options screen with Advanced, Shared Connection URL, the OK button outlined in red.">
            <a:extLst>
              <a:ext uri="{FF2B5EF4-FFF2-40B4-BE49-F238E27FC236}">
                <a16:creationId xmlns:a16="http://schemas.microsoft.com/office/drawing/2014/main" id="{223B5FC2-B28F-C793-4BC1-E8D5C85F8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999344"/>
            <a:ext cx="6007196" cy="5016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346CD9-B0DF-9B83-F239-508654A65E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155C8-06EF-4D76-B723-5863044CF28B}" type="slidenum">
              <a:rPr lang="en-US" smtClean="0"/>
              <a:pPr/>
              <a:t>7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1322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9CB2E-45F6-98F3-8D82-F051A679E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Smart View Toolbar</a:t>
            </a:r>
          </a:p>
        </p:txBody>
      </p:sp>
      <p:pic>
        <p:nvPicPr>
          <p:cNvPr id="5" name="Content Placeholder 4" descr="Closeup of the Smart View Toolbar.">
            <a:extLst>
              <a:ext uri="{FF2B5EF4-FFF2-40B4-BE49-F238E27FC236}">
                <a16:creationId xmlns:a16="http://schemas.microsoft.com/office/drawing/2014/main" id="{7A07F18D-C122-71FB-9FD2-A2D45868DE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b="11615"/>
          <a:stretch>
            <a:fillRect/>
          </a:stretch>
        </p:blipFill>
        <p:spPr>
          <a:xfrm>
            <a:off x="1281369" y="1160410"/>
            <a:ext cx="9629261" cy="1418466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54407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0C173-8F34-D4D9-031C-B0B4A160F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 View Panel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DEA81D-0B8C-3ABA-AB45-869F78D8DD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0"/>
            <a:ext cx="10974323" cy="107691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Panel – Opens Smart View panel on the left of the screen.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The Smart View panel is used to set a connection to established worksheets.</a:t>
            </a:r>
          </a:p>
        </p:txBody>
      </p:sp>
      <p:pic>
        <p:nvPicPr>
          <p:cNvPr id="5" name="Content Placeholder 11" descr="Closeup of the Smart View Toolbar with Panel outlined in red.">
            <a:extLst>
              <a:ext uri="{FF2B5EF4-FFF2-40B4-BE49-F238E27FC236}">
                <a16:creationId xmlns:a16="http://schemas.microsoft.com/office/drawing/2014/main" id="{B1C750E6-B245-DC08-C049-63663FBB1E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9017"/>
          <a:stretch>
            <a:fillRect/>
          </a:stretch>
        </p:blipFill>
        <p:spPr>
          <a:xfrm>
            <a:off x="1279840" y="2569618"/>
            <a:ext cx="9632319" cy="1460630"/>
          </a:xfrm>
          <a:prstGeom prst="rect">
            <a:avLst/>
          </a:prstGeom>
        </p:spPr>
      </p:pic>
      <p:pic>
        <p:nvPicPr>
          <p:cNvPr id="7" name="Picture 6" descr="Closeup of the Smart View Shared Connections panel.">
            <a:extLst>
              <a:ext uri="{FF2B5EF4-FFF2-40B4-BE49-F238E27FC236}">
                <a16:creationId xmlns:a16="http://schemas.microsoft.com/office/drawing/2014/main" id="{D2A907A3-79ED-052C-D8D1-935DC00D5B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3818" y="4269621"/>
            <a:ext cx="3939450" cy="222325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307164-FEF8-80A7-A4F0-0F6C885E47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155C8-06EF-4D76-B723-5863044CF28B}" type="slidenum">
              <a:rPr lang="en-US" smtClean="0"/>
              <a:pPr/>
              <a:t>9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3324833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6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Office Theme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E328B"/>
      </a:accent1>
      <a:accent2>
        <a:srgbClr val="972200"/>
      </a:accent2>
      <a:accent3>
        <a:srgbClr val="449E46"/>
      </a:accent3>
      <a:accent4>
        <a:srgbClr val="FAD803"/>
      </a:accent4>
      <a:accent5>
        <a:srgbClr val="0070C0"/>
      </a:accent5>
      <a:accent6>
        <a:srgbClr val="98CB3A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FS_Template_FINAL" id="{7D49D150-7792-402F-921A-D4112A88735A}" vid="{8C3F12D2-67B9-4719-87CF-9AA30E2EF7F4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E328B"/>
      </a:accent1>
      <a:accent2>
        <a:srgbClr val="972200"/>
      </a:accent2>
      <a:accent3>
        <a:srgbClr val="449E46"/>
      </a:accent3>
      <a:accent4>
        <a:srgbClr val="FAD803"/>
      </a:accent4>
      <a:accent5>
        <a:srgbClr val="0070C0"/>
      </a:accent5>
      <a:accent6>
        <a:srgbClr val="98CB3A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FS_Template_FINAL" id="{711A3E18-2229-4062-B693-93773C9F3570}" vid="{D04656D6-CC52-4751-B34D-F0BE9F61827F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563f23cf-f5d7-460c-8da3-480e214b7c18" xsi:nil="true"/>
    <_ip_UnifiedCompliancePolicyProperties xmlns="563f23cf-f5d7-460c-8da3-480e214b7c18" xsi:nil="true"/>
    <SpecStatus xmlns="7db17633-6ab9-4c77-a901-7160f9eb8959" xsi:nil="true"/>
    <lcf76f155ced4ddcb4097134ff3c332f xmlns="7db17633-6ab9-4c77-a901-7160f9eb8959">
      <Terms xmlns="http://schemas.microsoft.com/office/infopath/2007/PartnerControls"/>
    </lcf76f155ced4ddcb4097134ff3c332f>
    <TaxCatchAll xmlns="563f23cf-f5d7-460c-8da3-480e214b7c1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FA4F08ADB9124B980220F50EFDEE06" ma:contentTypeVersion="27" ma:contentTypeDescription="Create a new document." ma:contentTypeScope="" ma:versionID="312475e90a7f94b5e64e0616706f1995">
  <xsd:schema xmlns:xsd="http://www.w3.org/2001/XMLSchema" xmlns:xs="http://www.w3.org/2001/XMLSchema" xmlns:p="http://schemas.microsoft.com/office/2006/metadata/properties" xmlns:ns2="7db17633-6ab9-4c77-a901-7160f9eb8959" xmlns:ns3="563f23cf-f5d7-460c-8da3-480e214b7c18" targetNamespace="http://schemas.microsoft.com/office/2006/metadata/properties" ma:root="true" ma:fieldsID="51a4ff1b16b144ae324963cd53e3c0b8" ns2:_="" ns3:_="">
    <xsd:import namespace="7db17633-6ab9-4c77-a901-7160f9eb8959"/>
    <xsd:import namespace="563f23cf-f5d7-460c-8da3-480e214b7c18"/>
    <xsd:element name="properties">
      <xsd:complexType>
        <xsd:sequence>
          <xsd:element name="documentManagement">
            <xsd:complexType>
              <xsd:all>
                <xsd:element ref="ns2:SpecStatus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_ip_UnifiedCompliancePolicyProperties" minOccurs="0"/>
                <xsd:element ref="ns3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b17633-6ab9-4c77-a901-7160f9eb8959" elementFormDefault="qualified">
    <xsd:import namespace="http://schemas.microsoft.com/office/2006/documentManagement/types"/>
    <xsd:import namespace="http://schemas.microsoft.com/office/infopath/2007/PartnerControls"/>
    <xsd:element name="SpecStatus" ma:index="6" nillable="true" ma:displayName="Spec Status" ma:description="Spec Status" ma:format="Dropdown" ma:internalName="SpecStatus" ma:readOnly="false">
      <xsd:simpleType>
        <xsd:restriction base="dms:Choice">
          <xsd:enumeration value="Func Spec"/>
          <xsd:enumeration value="Tech Spec"/>
          <xsd:enumeration value="Build"/>
          <xsd:enumeration value="Accepted"/>
        </xsd:restriction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d73cfa9a-e889-43e5-9e7e-099e1654cb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3f23cf-f5d7-460c-8da3-480e214b7c18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e74514b-3e93-461d-971a-765a50073c67}" ma:internalName="TaxCatchAll" ma:showField="CatchAllData" ma:web="563f23cf-f5d7-460c-8da3-480e214b7c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ip_UnifiedCompliancePolicyProperties" ma:index="24" nillable="true" ma:displayName="Unified Compliance Policy Properties" ma:internalName="_ip_UnifiedCompliancePolicyProperties" ma:readOnly="false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0A58BFD-D85A-4ADE-B62F-A3F5667216B0}">
  <ds:schemaRefs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563f23cf-f5d7-460c-8da3-480e214b7c18"/>
    <ds:schemaRef ds:uri="7db17633-6ab9-4c77-a901-7160f9eb8959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1CE7F15-6DE0-4E85-96D3-36EB5EB1B74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5E2A67D-AE2D-4ACD-B962-2FC7CE15A82A}">
  <ds:schemaRefs>
    <ds:schemaRef ds:uri="http://schemas.microsoft.com/office/2006/metadata/customXsn"/>
  </ds:schemaRefs>
</ds:datastoreItem>
</file>

<file path=customXml/itemProps4.xml><?xml version="1.0" encoding="utf-8"?>
<ds:datastoreItem xmlns:ds="http://schemas.openxmlformats.org/officeDocument/2006/customXml" ds:itemID="{BDCC9DEC-A099-46BC-BD37-EA11DEEA6BB2}">
  <ds:schemaRefs>
    <ds:schemaRef ds:uri="563f23cf-f5d7-460c-8da3-480e214b7c18"/>
    <ds:schemaRef ds:uri="7db17633-6ab9-4c77-a901-7160f9eb895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NCFS_Template_FINAL</Template>
  <TotalTime>2288</TotalTime>
  <Words>614</Words>
  <Application>Microsoft Office PowerPoint</Application>
  <PresentationFormat>Widescreen</PresentationFormat>
  <Paragraphs>68</Paragraphs>
  <Slides>16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Aptos</vt:lpstr>
      <vt:lpstr>Arial</vt:lpstr>
      <vt:lpstr>Calibri</vt:lpstr>
      <vt:lpstr>Calibri Light</vt:lpstr>
      <vt:lpstr>Century Gothic</vt:lpstr>
      <vt:lpstr>Oracle Sans</vt:lpstr>
      <vt:lpstr>Wingdings</vt:lpstr>
      <vt:lpstr>1_Office Theme</vt:lpstr>
      <vt:lpstr>Custom Design</vt:lpstr>
      <vt:lpstr>3_Office Theme</vt:lpstr>
      <vt:lpstr>think-cell Slide</vt:lpstr>
      <vt:lpstr>NCFS Smart View</vt:lpstr>
      <vt:lpstr>Smart View</vt:lpstr>
      <vt:lpstr>Smart View - Course Objectives</vt:lpstr>
      <vt:lpstr>What is Smart View</vt:lpstr>
      <vt:lpstr>How to install Smart View</vt:lpstr>
      <vt:lpstr>Establish a Connection</vt:lpstr>
      <vt:lpstr>NCFS Sign In</vt:lpstr>
      <vt:lpstr>The Smart View Toolbar</vt:lpstr>
      <vt:lpstr>Smart View Panel</vt:lpstr>
      <vt:lpstr>Smart View Connections</vt:lpstr>
      <vt:lpstr>Smart View Options</vt:lpstr>
      <vt:lpstr>Smart View Refresh</vt:lpstr>
      <vt:lpstr>Getting to know the Essbase Toolbar</vt:lpstr>
      <vt:lpstr>Essbase Toolbar Buttons</vt:lpstr>
      <vt:lpstr>Refresh &amp; POV</vt:lpstr>
      <vt:lpstr>Example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R1 User Change Readiness Survey</dc:title>
  <dc:creator>Bosman, Kelli</dc:creator>
  <cp:lastModifiedBy>April Durrence</cp:lastModifiedBy>
  <cp:revision>5</cp:revision>
  <dcterms:created xsi:type="dcterms:W3CDTF">2020-11-18T19:08:20Z</dcterms:created>
  <dcterms:modified xsi:type="dcterms:W3CDTF">2026-06-18T20:10:30Z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0x0101007CFA4F08ADB9124B980220F50EFDEE06</vt:lpwstr>
  </property>
  <property fmtid="{D5CDD505-2E9C-101B-9397-08002B2CF9AE}" pid="3" name="_dlc_DocIdItemGuid">
    <vt:lpwstr>0bdb9aa9-1e67-44e0-a0d7-e25815919b2c</vt:lpwstr>
  </property>
  <property fmtid="{D5CDD505-2E9C-101B-9397-08002B2CF9AE}" pid="4" name="ArticulateGUID">
    <vt:lpwstr>0C8C4131-24D3-4909-A5E0-7472A64E5B91</vt:lpwstr>
  </property>
  <property fmtid="{D5CDD505-2E9C-101B-9397-08002B2CF9AE}" pid="5" name="ArticulatePath">
    <vt:lpwstr>Transfer Order Clarification Supporting Documentation</vt:lpwstr>
  </property>
  <property fmtid="{D5CDD505-2E9C-101B-9397-08002B2CF9AE}" pid="6" name="MediaServiceImageTags">
    <vt:lpwstr/>
  </property>
  <property fmtid="{D5CDD505-2E9C-101B-9397-08002B2CF9AE}" pid="7" name="MSIP_Label_8cf4a652-f7e0-491e-8e13-44afaf9aeba3_Enabled">
    <vt:lpwstr>true</vt:lpwstr>
  </property>
  <property fmtid="{D5CDD505-2E9C-101B-9397-08002B2CF9AE}" pid="8" name="MSIP_Label_8cf4a652-f7e0-491e-8e13-44afaf9aeba3_Method">
    <vt:lpwstr>Standard</vt:lpwstr>
  </property>
  <property fmtid="{D5CDD505-2E9C-101B-9397-08002B2CF9AE}" pid="9" name="MSIP_Label_8cf4a652-f7e0-491e-8e13-44afaf9aeba3_Name">
    <vt:lpwstr>Anyone</vt:lpwstr>
  </property>
  <property fmtid="{D5CDD505-2E9C-101B-9397-08002B2CF9AE}" pid="10" name="MSIP_Label_8cf4a652-f7e0-491e-8e13-44afaf9aeba3_SiteId">
    <vt:lpwstr>a1f43f48-54fe-433f-9378-968b45bc6665</vt:lpwstr>
  </property>
  <property fmtid="{D5CDD505-2E9C-101B-9397-08002B2CF9AE}" pid="11" name="MSIP_Label_8cf4a652-f7e0-491e-8e13-44afaf9aeba3_ActionId">
    <vt:lpwstr>8ee7aa86-4aac-4d3b-8e48-afbf99d6900b</vt:lpwstr>
  </property>
  <property fmtid="{D5CDD505-2E9C-101B-9397-08002B2CF9AE}" pid="12" name="MSIP_Label_8cf4a652-f7e0-491e-8e13-44afaf9aeba3_ContentBits">
    <vt:lpwstr>0</vt:lpwstr>
  </property>
  <property fmtid="{D5CDD505-2E9C-101B-9397-08002B2CF9AE}" pid="13" name="MSIP_Label_8cf4a652-f7e0-491e-8e13-44afaf9aeba3_Tag">
    <vt:lpwstr>10, 3, 0, 2</vt:lpwstr>
  </property>
  <property fmtid="{D5CDD505-2E9C-101B-9397-08002B2CF9AE}" pid="14" name="MSIP_Label_8cf4a652-f7e0-491e-8e13-44afaf9aeba3_SetDate">
    <vt:lpwstr>2026-04-08T11:37:46Z</vt:lpwstr>
  </property>
</Properties>
</file>