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6.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3.xml" ContentType="application/vnd.openxmlformats-officedocument.presentationml.notesSlide+xml"/>
  <Override PartName="/ppt/tags/tag24.xml" ContentType="application/vnd.openxmlformats-officedocument.presentationml.tags+xml"/>
  <Override PartName="/ppt/notesSlides/notesSlide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7.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4"/>
    <p:sldMasterId id="2147483797" r:id="rId5"/>
    <p:sldMasterId id="2147484069" r:id="rId6"/>
    <p:sldMasterId id="2147484046" r:id="rId7"/>
    <p:sldMasterId id="2147484169" r:id="rId8"/>
  </p:sldMasterIdLst>
  <p:notesMasterIdLst>
    <p:notesMasterId r:id="rId45"/>
  </p:notesMasterIdLst>
  <p:sldIdLst>
    <p:sldId id="2145704731" r:id="rId9"/>
    <p:sldId id="2145704734" r:id="rId10"/>
    <p:sldId id="2145704810" r:id="rId11"/>
    <p:sldId id="2145704824" r:id="rId12"/>
    <p:sldId id="2145704826" r:id="rId13"/>
    <p:sldId id="2145704828" r:id="rId14"/>
    <p:sldId id="2145704821" r:id="rId15"/>
    <p:sldId id="2145704823" r:id="rId16"/>
    <p:sldId id="2145704822" r:id="rId17"/>
    <p:sldId id="2145704819" r:id="rId18"/>
    <p:sldId id="2145704812" r:id="rId19"/>
    <p:sldId id="2145704789" r:id="rId20"/>
    <p:sldId id="2145704825" r:id="rId21"/>
    <p:sldId id="2145704792" r:id="rId22"/>
    <p:sldId id="2145704775" r:id="rId23"/>
    <p:sldId id="2145704794" r:id="rId24"/>
    <p:sldId id="2145704755" r:id="rId25"/>
    <p:sldId id="2145704798" r:id="rId26"/>
    <p:sldId id="2145704776" r:id="rId27"/>
    <p:sldId id="2145704790" r:id="rId28"/>
    <p:sldId id="2145704756" r:id="rId29"/>
    <p:sldId id="2145704760" r:id="rId30"/>
    <p:sldId id="2145704801" r:id="rId31"/>
    <p:sldId id="2145704799" r:id="rId32"/>
    <p:sldId id="2145704802" r:id="rId33"/>
    <p:sldId id="2145704820" r:id="rId34"/>
    <p:sldId id="2145704805" r:id="rId35"/>
    <p:sldId id="2145704809" r:id="rId36"/>
    <p:sldId id="2145704803" r:id="rId37"/>
    <p:sldId id="2145704818" r:id="rId38"/>
    <p:sldId id="2145704817" r:id="rId39"/>
    <p:sldId id="2145704814" r:id="rId40"/>
    <p:sldId id="2145704766" r:id="rId41"/>
    <p:sldId id="2145704807" r:id="rId42"/>
    <p:sldId id="2145704806" r:id="rId43"/>
    <p:sldId id="2145704693" r:id="rId44"/>
  </p:sldIdLst>
  <p:sldSz cx="12192000" cy="6858000"/>
  <p:notesSz cx="7010400" cy="92964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BD2409-4783-94C6-24ED-8F104993044D}" name="Gwen Earp" initials="GE" userId="S::gwen.earp@ncosc.gov::7bfa86de-9fea-4123-abc5-e80c6336bff7" providerId="AD"/>
  <p188:author id="{6E86BA19-8E53-737E-FCBA-7B70B032A790}" name="Deabreu, Carol" initials="DC" userId="S::carol.deabreu@osc.nc.gov::06e1f14f-9ffb-414c-8dc5-3c5309448929" providerId="AD"/>
  <p188:author id="{028E2C1E-E83B-0E93-C596-3C06502D326F}" name="Bosman, Kelli" initials="BK" userId="Bosman, Kelli" providerId="None"/>
  <p188:author id="{C218A627-5283-A4F2-9910-44B59D99441F}" name="Frank Newsom" initials="FN" userId="S::frank.newsom@ncosc.gov::ad68d3cd-c08c-4937-a778-120681219286" providerId="AD"/>
  <p188:author id="{485BD943-AF71-C111-3D12-357DC6F83718}" name="Kelli Bosman" initials="KB" userId="Kelli Bosman" providerId="None"/>
  <p188:author id="{23F33246-ECC7-C865-68FE-E434F8A3A64D}" name="Taylor Brumbeloe" initials="TB" userId="S::taylor.brumbeloe@ncosc.gov::99848075-0e08-4b90-82f6-9f892778f08b" providerId="AD"/>
  <p188:author id="{28EF8157-F592-9181-2FB6-CD34CDBCA574}" name="Jennifer Wooten" initials="JW" userId="S::jennifer.wooten@ncosc.gov::6ca5ef32-059d-47d1-835b-9ef41aa073d0" providerId="AD"/>
  <p188:author id="{95C73058-F0F0-23CE-FAB1-29829A43A839}" name="Daponte, Denise" initials="DD" userId="S::denise.daponte@osc.nc.gov::60f7a747-ca46-4777-b0d1-3de7f100757c" providerId="AD"/>
  <p188:author id="{8247307F-54C4-F8A6-B8F5-B2E79FEA81A9}" name="Cox, Elinor" initials="CE" userId="S::elinor.cox@osc.nc.gov::beebd969-15d2-4fc5-a1e6-52b4e1334411" providerId="AD"/>
  <p188:author id="{97132A85-30A8-6320-DEBE-080339388239}" name="Boudreax, Ursula" initials="BU" userId="S::ursula.boudreaux@osc.nc.gov::9029cef9-4270-46b0-8d5c-b53c16082a0b" providerId="AD"/>
  <p188:author id="{BF0CBE9C-74F8-F101-5BCB-53BF96A2694B}" name="Dan Brown" initials="DB" userId="S::dan.brown@ncosc.gov::d0a8701a-afe4-497c-a089-62a8a23e44fc" providerId="AD"/>
  <p188:author id="{C3246D9F-57CB-03CF-3B8A-0A8003FBD7C3}" name="Andrade, Lena" initials="AL" userId="S::lena.andrade@osc.nc.gov::e5fa02e5-af71-4170-b382-08370e70932e" providerId="AD"/>
  <p188:author id="{F40FDBA5-631C-5607-DEE8-635D9192CD3E}" name="Lloyd, David R" initials="LDR" userId="S::david.lloyd@osc.nc.gov::6d426bc6-ebe7-49be-a6bd-eacd758da5cb" providerId="AD"/>
  <p188:author id="{641FE0AE-51B5-C9A9-058E-49805F81FCE3}" name="Coley, Libby" initials="CL" userId="Coley, Libby" providerId="None"/>
  <p188:author id="{969896BD-5F7F-444A-5034-AF6166318D87}" name="Wathore, Arvind T" initials="WT" userId="S::arvind.wathore@nc.gov::0aba543a-1043-4846-91f8-678bde2e7cd2" providerId="AD"/>
  <p188:author id="{3873ADC7-4B26-E5FE-2A2E-04305E5CCB9A}" name="Talreja, Riya" initials="TR" userId="S::riya.talreja@osc.nc.gov::45b0e7c5-4aa1-49f8-b441-ae7faa648280" providerId="AD"/>
  <p188:author id="{D0C2BECF-410D-4987-EAEF-28990FD44FF9}" name="Newsom, Frank" initials="NF" userId="S::Frank.Newsom@osc.nc.gov::43263cff-9d6c-4aab-839d-9e2757de01af" providerId="AD"/>
  <p188:author id="{33C5CDD0-E4A5-C2E0-F683-57D1E9CC4D07}" name="Newsom, Frank" initials="NF" userId="S::frank.newsom@osc.nc.gov::43263cff-9d6c-4aab-839d-9e2757de01af" providerId="AD"/>
  <p188:author id="{937009E8-FDC0-9357-5852-0CC3A576979F}" name="Madsen, Bridget" initials="MB" userId="S::bridget.madsen@osc.nc.gov::a3a03c8e-2d15-4731-9c67-3883e7ca7534" providerId="AD"/>
  <p188:author id="{1B3FB1EC-DFC3-85A7-6857-41FB660922F0}" name="Gwen Earp" initials="GE" userId="S::Gwen.Earp@ncosc.gov::7bfa86de-9fea-4123-abc5-e80c6336bf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sel, Lauren" initials="CL" lastIdx="78" clrIdx="0">
    <p:extLst>
      <p:ext uri="{19B8F6BF-5375-455C-9EA6-DF929625EA0E}">
        <p15:presenceInfo xmlns:p15="http://schemas.microsoft.com/office/powerpoint/2012/main" userId="S::lacasel@deloitte.com::042058f7-3302-43c9-b01c-48813de0ab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972200"/>
    <a:srgbClr val="82AC2E"/>
    <a:srgbClr val="759B29"/>
    <a:srgbClr val="648523"/>
    <a:srgbClr val="CC66FF"/>
    <a:srgbClr val="FFFFFF"/>
    <a:srgbClr val="337635"/>
    <a:srgbClr val="2E328B"/>
    <a:srgbClr val="FCE4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5EF6C0-38B7-4FA7-ABD1-E621B28206F8}" v="73" dt="2026-07-13T20:46:24.1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41" autoAdjust="0"/>
  </p:normalViewPr>
  <p:slideViewPr>
    <p:cSldViewPr snapToGrid="0">
      <p:cViewPr varScale="1">
        <p:scale>
          <a:sx n="78" d="100"/>
          <a:sy n="78" d="100"/>
        </p:scale>
        <p:origin x="115" y="7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gs" Target="tags/tag1.xml"/><Relationship Id="rId20" Type="http://schemas.openxmlformats.org/officeDocument/2006/relationships/slide" Target="slides/slide12.xml"/><Relationship Id="rId41" Type="http://schemas.openxmlformats.org/officeDocument/2006/relationships/slide" Target="slides/slide33.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Prevo" userId="a97f2b47-fee0-4f84-a663-b1d45b4d0254" providerId="ADAL" clId="{031AF2DA-752A-43C0-AAA2-CDE0790A0005}"/>
    <pc:docChg chg="custSel modSld modMainMaster">
      <pc:chgData name="Jan Prevo" userId="a97f2b47-fee0-4f84-a663-b1d45b4d0254" providerId="ADAL" clId="{031AF2DA-752A-43C0-AAA2-CDE0790A0005}" dt="2026-06-15T13:54:30.458" v="275" actId="478"/>
      <pc:docMkLst>
        <pc:docMk/>
      </pc:docMkLst>
      <pc:sldChg chg="addSp mod">
        <pc:chgData name="Jan Prevo" userId="a97f2b47-fee0-4f84-a663-b1d45b4d0254" providerId="ADAL" clId="{031AF2DA-752A-43C0-AAA2-CDE0790A0005}" dt="2026-06-15T13:48:02.494" v="40" actId="22"/>
        <pc:sldMkLst>
          <pc:docMk/>
          <pc:sldMk cId="862275227" sldId="2145704755"/>
        </pc:sldMkLst>
        <pc:picChg chg="add">
          <ac:chgData name="Jan Prevo" userId="a97f2b47-fee0-4f84-a663-b1d45b4d0254" providerId="ADAL" clId="{031AF2DA-752A-43C0-AAA2-CDE0790A0005}" dt="2026-06-15T13:48:02.494" v="40" actId="22"/>
          <ac:picMkLst>
            <pc:docMk/>
            <pc:sldMk cId="862275227" sldId="2145704755"/>
            <ac:picMk id="7" creationId="{DBDADDDB-8ED5-2F43-32E0-E265918DFF3E}"/>
          </ac:picMkLst>
        </pc:picChg>
      </pc:sldChg>
      <pc:sldChg chg="addSp modSp mod">
        <pc:chgData name="Jan Prevo" userId="a97f2b47-fee0-4f84-a663-b1d45b4d0254" providerId="ADAL" clId="{031AF2DA-752A-43C0-AAA2-CDE0790A0005}" dt="2026-06-15T13:48:57.333" v="69" actId="14100"/>
        <pc:sldMkLst>
          <pc:docMk/>
          <pc:sldMk cId="3523652941" sldId="2145704756"/>
        </pc:sldMkLst>
      </pc:sldChg>
      <pc:sldChg chg="addSp modSp mod">
        <pc:chgData name="Jan Prevo" userId="a97f2b47-fee0-4f84-a663-b1d45b4d0254" providerId="ADAL" clId="{031AF2DA-752A-43C0-AAA2-CDE0790A0005}" dt="2026-06-15T13:49:07.432" v="72" actId="14100"/>
        <pc:sldMkLst>
          <pc:docMk/>
          <pc:sldMk cId="2121654290" sldId="2145704760"/>
        </pc:sldMkLst>
      </pc:sldChg>
      <pc:sldChg chg="addSp mod">
        <pc:chgData name="Jan Prevo" userId="a97f2b47-fee0-4f84-a663-b1d45b4d0254" providerId="ADAL" clId="{031AF2DA-752A-43C0-AAA2-CDE0790A0005}" dt="2026-06-15T13:51:53.396" v="261" actId="22"/>
        <pc:sldMkLst>
          <pc:docMk/>
          <pc:sldMk cId="3825987455" sldId="2145704766"/>
        </pc:sldMkLst>
        <pc:picChg chg="add">
          <ac:chgData name="Jan Prevo" userId="a97f2b47-fee0-4f84-a663-b1d45b4d0254" providerId="ADAL" clId="{031AF2DA-752A-43C0-AAA2-CDE0790A0005}" dt="2026-06-15T13:51:53.396" v="261" actId="22"/>
          <ac:picMkLst>
            <pc:docMk/>
            <pc:sldMk cId="3825987455" sldId="2145704766"/>
            <ac:picMk id="6" creationId="{8AF43C3E-BDC3-FB53-4815-F20D4A3F7A6A}"/>
          </ac:picMkLst>
        </pc:picChg>
      </pc:sldChg>
      <pc:sldChg chg="addSp modSp mod">
        <pc:chgData name="Jan Prevo" userId="a97f2b47-fee0-4f84-a663-b1d45b4d0254" providerId="ADAL" clId="{031AF2DA-752A-43C0-AAA2-CDE0790A0005}" dt="2026-06-15T13:47:44.211" v="38" actId="14100"/>
        <pc:sldMkLst>
          <pc:docMk/>
          <pc:sldMk cId="841652272" sldId="2145704775"/>
        </pc:sldMkLst>
        <pc:picChg chg="add mod">
          <ac:chgData name="Jan Prevo" userId="a97f2b47-fee0-4f84-a663-b1d45b4d0254" providerId="ADAL" clId="{031AF2DA-752A-43C0-AAA2-CDE0790A0005}" dt="2026-06-15T13:47:44.211" v="38" actId="14100"/>
          <ac:picMkLst>
            <pc:docMk/>
            <pc:sldMk cId="841652272" sldId="2145704775"/>
            <ac:picMk id="7" creationId="{68737F48-0BCB-55E8-1793-94299A06B5F5}"/>
          </ac:picMkLst>
        </pc:picChg>
      </pc:sldChg>
      <pc:sldChg chg="addSp mod">
        <pc:chgData name="Jan Prevo" userId="a97f2b47-fee0-4f84-a663-b1d45b4d0254" providerId="ADAL" clId="{031AF2DA-752A-43C0-AAA2-CDE0790A0005}" dt="2026-06-15T13:48:35.261" v="66" actId="22"/>
        <pc:sldMkLst>
          <pc:docMk/>
          <pc:sldMk cId="2689271547" sldId="2145704776"/>
        </pc:sldMkLst>
        <pc:picChg chg="add">
          <ac:chgData name="Jan Prevo" userId="a97f2b47-fee0-4f84-a663-b1d45b4d0254" providerId="ADAL" clId="{031AF2DA-752A-43C0-AAA2-CDE0790A0005}" dt="2026-06-15T13:48:35.261" v="66" actId="22"/>
          <ac:picMkLst>
            <pc:docMk/>
            <pc:sldMk cId="2689271547" sldId="2145704776"/>
            <ac:picMk id="7" creationId="{A232C3E2-5369-D2ED-2E7E-6810D7E5B1F7}"/>
          </ac:picMkLst>
        </pc:picChg>
      </pc:sldChg>
      <pc:sldChg chg="addSp mod">
        <pc:chgData name="Jan Prevo" userId="a97f2b47-fee0-4f84-a663-b1d45b4d0254" providerId="ADAL" clId="{031AF2DA-752A-43C0-AAA2-CDE0790A0005}" dt="2026-06-15T13:47:55.636" v="39" actId="22"/>
        <pc:sldMkLst>
          <pc:docMk/>
          <pc:sldMk cId="3704511422" sldId="2145704794"/>
        </pc:sldMkLst>
        <pc:picChg chg="add">
          <ac:chgData name="Jan Prevo" userId="a97f2b47-fee0-4f84-a663-b1d45b4d0254" providerId="ADAL" clId="{031AF2DA-752A-43C0-AAA2-CDE0790A0005}" dt="2026-06-15T13:47:55.636" v="39" actId="22"/>
          <ac:picMkLst>
            <pc:docMk/>
            <pc:sldMk cId="3704511422" sldId="2145704794"/>
            <ac:picMk id="6" creationId="{2C2E58B9-9556-786E-3068-8ED4F0413D11}"/>
          </ac:picMkLst>
        </pc:picChg>
      </pc:sldChg>
      <pc:sldChg chg="addSp modSp mod">
        <pc:chgData name="Jan Prevo" userId="a97f2b47-fee0-4f84-a663-b1d45b4d0254" providerId="ADAL" clId="{031AF2DA-752A-43C0-AAA2-CDE0790A0005}" dt="2026-06-15T13:48:25.908" v="65" actId="1038"/>
        <pc:sldMkLst>
          <pc:docMk/>
          <pc:sldMk cId="218043807" sldId="2145704798"/>
        </pc:sldMkLst>
        <pc:picChg chg="add mod">
          <ac:chgData name="Jan Prevo" userId="a97f2b47-fee0-4f84-a663-b1d45b4d0254" providerId="ADAL" clId="{031AF2DA-752A-43C0-AAA2-CDE0790A0005}" dt="2026-06-15T13:48:25.908" v="65" actId="1038"/>
          <ac:picMkLst>
            <pc:docMk/>
            <pc:sldMk cId="218043807" sldId="2145704798"/>
            <ac:picMk id="8" creationId="{77F58981-2144-8C3C-CD68-F370E8228E5E}"/>
          </ac:picMkLst>
        </pc:picChg>
      </pc:sldChg>
      <pc:sldChg chg="addSp mod">
        <pc:chgData name="Jan Prevo" userId="a97f2b47-fee0-4f84-a663-b1d45b4d0254" providerId="ADAL" clId="{031AF2DA-752A-43C0-AAA2-CDE0790A0005}" dt="2026-06-15T13:49:21.364" v="73" actId="22"/>
        <pc:sldMkLst>
          <pc:docMk/>
          <pc:sldMk cId="3003045517" sldId="2145704802"/>
        </pc:sldMkLst>
        <pc:picChg chg="add">
          <ac:chgData name="Jan Prevo" userId="a97f2b47-fee0-4f84-a663-b1d45b4d0254" providerId="ADAL" clId="{031AF2DA-752A-43C0-AAA2-CDE0790A0005}" dt="2026-06-15T13:49:21.364" v="73" actId="22"/>
          <ac:picMkLst>
            <pc:docMk/>
            <pc:sldMk cId="3003045517" sldId="2145704802"/>
            <ac:picMk id="7" creationId="{8058FE29-AF92-75F3-62E6-BA4AD9F7FAD5}"/>
          </ac:picMkLst>
        </pc:picChg>
      </pc:sldChg>
      <pc:sldChg chg="addSp modSp mod">
        <pc:chgData name="Jan Prevo" userId="a97f2b47-fee0-4f84-a663-b1d45b4d0254" providerId="ADAL" clId="{031AF2DA-752A-43C0-AAA2-CDE0790A0005}" dt="2026-06-15T13:51:01.117" v="217" actId="14100"/>
        <pc:sldMkLst>
          <pc:docMk/>
          <pc:sldMk cId="3620828598" sldId="2145704803"/>
        </pc:sldMkLst>
        <pc:picChg chg="add mod">
          <ac:chgData name="Jan Prevo" userId="a97f2b47-fee0-4f84-a663-b1d45b4d0254" providerId="ADAL" clId="{031AF2DA-752A-43C0-AAA2-CDE0790A0005}" dt="2026-06-15T13:51:01.117" v="217" actId="14100"/>
          <ac:picMkLst>
            <pc:docMk/>
            <pc:sldMk cId="3620828598" sldId="2145704803"/>
            <ac:picMk id="6" creationId="{2AC4C0CC-E018-C4DA-E14E-ED91052FBEC2}"/>
          </ac:picMkLst>
        </pc:picChg>
      </pc:sldChg>
      <pc:sldChg chg="addSp modSp mod">
        <pc:chgData name="Jan Prevo" userId="a97f2b47-fee0-4f84-a663-b1d45b4d0254" providerId="ADAL" clId="{031AF2DA-752A-43C0-AAA2-CDE0790A0005}" dt="2026-06-15T13:50:21.148" v="131" actId="1038"/>
        <pc:sldMkLst>
          <pc:docMk/>
          <pc:sldMk cId="1816931464" sldId="2145704805"/>
        </pc:sldMkLst>
        <pc:picChg chg="add mod">
          <ac:chgData name="Jan Prevo" userId="a97f2b47-fee0-4f84-a663-b1d45b4d0254" providerId="ADAL" clId="{031AF2DA-752A-43C0-AAA2-CDE0790A0005}" dt="2026-06-15T13:50:21.148" v="131" actId="1038"/>
          <ac:picMkLst>
            <pc:docMk/>
            <pc:sldMk cId="1816931464" sldId="2145704805"/>
            <ac:picMk id="8" creationId="{094142FB-0D84-63AA-504C-9A53F744833B}"/>
          </ac:picMkLst>
        </pc:picChg>
      </pc:sldChg>
      <pc:sldChg chg="addSp mod">
        <pc:chgData name="Jan Prevo" userId="a97f2b47-fee0-4f84-a663-b1d45b4d0254" providerId="ADAL" clId="{031AF2DA-752A-43C0-AAA2-CDE0790A0005}" dt="2026-06-15T13:52:04.037" v="263" actId="22"/>
        <pc:sldMkLst>
          <pc:docMk/>
          <pc:sldMk cId="4293890411" sldId="2145704806"/>
        </pc:sldMkLst>
        <pc:picChg chg="add">
          <ac:chgData name="Jan Prevo" userId="a97f2b47-fee0-4f84-a663-b1d45b4d0254" providerId="ADAL" clId="{031AF2DA-752A-43C0-AAA2-CDE0790A0005}" dt="2026-06-15T13:52:04.037" v="263" actId="22"/>
          <ac:picMkLst>
            <pc:docMk/>
            <pc:sldMk cId="4293890411" sldId="2145704806"/>
            <ac:picMk id="6" creationId="{E7F11E50-E94F-82A1-382D-BBEBD2D45F9F}"/>
          </ac:picMkLst>
        </pc:picChg>
      </pc:sldChg>
      <pc:sldChg chg="addSp mod">
        <pc:chgData name="Jan Prevo" userId="a97f2b47-fee0-4f84-a663-b1d45b4d0254" providerId="ADAL" clId="{031AF2DA-752A-43C0-AAA2-CDE0790A0005}" dt="2026-06-15T13:52:00.982" v="262" actId="22"/>
        <pc:sldMkLst>
          <pc:docMk/>
          <pc:sldMk cId="494369960" sldId="2145704807"/>
        </pc:sldMkLst>
        <pc:picChg chg="add">
          <ac:chgData name="Jan Prevo" userId="a97f2b47-fee0-4f84-a663-b1d45b4d0254" providerId="ADAL" clId="{031AF2DA-752A-43C0-AAA2-CDE0790A0005}" dt="2026-06-15T13:52:00.982" v="262" actId="22"/>
          <ac:picMkLst>
            <pc:docMk/>
            <pc:sldMk cId="494369960" sldId="2145704807"/>
            <ac:picMk id="5" creationId="{7202665D-F26D-9A7B-14B6-0D5C0443CFA9}"/>
          </ac:picMkLst>
        </pc:picChg>
      </pc:sldChg>
      <pc:sldChg chg="addSp modSp mod">
        <pc:chgData name="Jan Prevo" userId="a97f2b47-fee0-4f84-a663-b1d45b4d0254" providerId="ADAL" clId="{031AF2DA-752A-43C0-AAA2-CDE0790A0005}" dt="2026-06-15T13:50:37.523" v="186" actId="1037"/>
        <pc:sldMkLst>
          <pc:docMk/>
          <pc:sldMk cId="603241606" sldId="2145704809"/>
        </pc:sldMkLst>
        <pc:picChg chg="add mod">
          <ac:chgData name="Jan Prevo" userId="a97f2b47-fee0-4f84-a663-b1d45b4d0254" providerId="ADAL" clId="{031AF2DA-752A-43C0-AAA2-CDE0790A0005}" dt="2026-06-15T13:50:37.523" v="186" actId="1037"/>
          <ac:picMkLst>
            <pc:docMk/>
            <pc:sldMk cId="603241606" sldId="2145704809"/>
            <ac:picMk id="8" creationId="{6F3AFB13-4BA6-C8A2-45C1-DB6D4B77F261}"/>
          </ac:picMkLst>
        </pc:picChg>
      </pc:sldChg>
      <pc:sldChg chg="addSp mod">
        <pc:chgData name="Jan Prevo" userId="a97f2b47-fee0-4f84-a663-b1d45b4d0254" providerId="ADAL" clId="{031AF2DA-752A-43C0-AAA2-CDE0790A0005}" dt="2026-06-15T13:51:47.818" v="260" actId="22"/>
        <pc:sldMkLst>
          <pc:docMk/>
          <pc:sldMk cId="3320134731" sldId="2145704817"/>
        </pc:sldMkLst>
        <pc:picChg chg="add">
          <ac:chgData name="Jan Prevo" userId="a97f2b47-fee0-4f84-a663-b1d45b4d0254" providerId="ADAL" clId="{031AF2DA-752A-43C0-AAA2-CDE0790A0005}" dt="2026-06-15T13:51:47.818" v="260" actId="22"/>
          <ac:picMkLst>
            <pc:docMk/>
            <pc:sldMk cId="3320134731" sldId="2145704817"/>
            <ac:picMk id="6" creationId="{CE4E9F1C-8A3A-2A81-B1CA-F0D7EFAC6F82}"/>
          </ac:picMkLst>
        </pc:picChg>
      </pc:sldChg>
      <pc:sldChg chg="addSp modSp mod">
        <pc:chgData name="Jan Prevo" userId="a97f2b47-fee0-4f84-a663-b1d45b4d0254" providerId="ADAL" clId="{031AF2DA-752A-43C0-AAA2-CDE0790A0005}" dt="2026-06-15T13:51:39.872" v="259" actId="14100"/>
        <pc:sldMkLst>
          <pc:docMk/>
          <pc:sldMk cId="2980867166" sldId="2145704818"/>
        </pc:sldMkLst>
      </pc:sldChg>
      <pc:sldChg chg="addSp modSp mod">
        <pc:chgData name="Jan Prevo" userId="a97f2b47-fee0-4f84-a663-b1d45b4d0254" providerId="ADAL" clId="{031AF2DA-752A-43C0-AAA2-CDE0790A0005}" dt="2026-06-15T13:49:46.360" v="95" actId="14100"/>
        <pc:sldMkLst>
          <pc:docMk/>
          <pc:sldMk cId="1461425989" sldId="2145704820"/>
        </pc:sldMkLst>
      </pc:sldChg>
      <pc:sldMasterChg chg="delSp mod modSldLayout">
        <pc:chgData name="Jan Prevo" userId="a97f2b47-fee0-4f84-a663-b1d45b4d0254" providerId="ADAL" clId="{031AF2DA-752A-43C0-AAA2-CDE0790A0005}" dt="2026-06-15T13:53:48.140" v="269" actId="478"/>
        <pc:sldMasterMkLst>
          <pc:docMk/>
          <pc:sldMasterMk cId="1099912888" sldId="2147483797"/>
        </pc:sldMasterMkLst>
        <pc:sldLayoutChg chg="delSp mod">
          <pc:chgData name="Jan Prevo" userId="a97f2b47-fee0-4f84-a663-b1d45b4d0254" providerId="ADAL" clId="{031AF2DA-752A-43C0-AAA2-CDE0790A0005}" dt="2026-06-15T13:53:29.611" v="265" actId="478"/>
          <pc:sldLayoutMkLst>
            <pc:docMk/>
            <pc:sldMasterMk cId="1099912888" sldId="2147483797"/>
            <pc:sldLayoutMk cId="3848586745" sldId="2147483707"/>
          </pc:sldLayoutMkLst>
        </pc:sldLayoutChg>
        <pc:sldLayoutChg chg="delSp mod">
          <pc:chgData name="Jan Prevo" userId="a97f2b47-fee0-4f84-a663-b1d45b4d0254" providerId="ADAL" clId="{031AF2DA-752A-43C0-AAA2-CDE0790A0005}" dt="2026-06-15T13:53:38.979" v="268" actId="478"/>
          <pc:sldLayoutMkLst>
            <pc:docMk/>
            <pc:sldMasterMk cId="1099912888" sldId="2147483797"/>
            <pc:sldLayoutMk cId="1048183833" sldId="2147484142"/>
          </pc:sldLayoutMkLst>
        </pc:sldLayoutChg>
        <pc:sldLayoutChg chg="delSp mod">
          <pc:chgData name="Jan Prevo" userId="a97f2b47-fee0-4f84-a663-b1d45b4d0254" providerId="ADAL" clId="{031AF2DA-752A-43C0-AAA2-CDE0790A0005}" dt="2026-06-15T13:53:48.140" v="269" actId="478"/>
          <pc:sldLayoutMkLst>
            <pc:docMk/>
            <pc:sldMasterMk cId="1099912888" sldId="2147483797"/>
            <pc:sldLayoutMk cId="3920011961" sldId="2147484147"/>
          </pc:sldLayoutMkLst>
        </pc:sldLayoutChg>
        <pc:sldLayoutChg chg="delSp mod">
          <pc:chgData name="Jan Prevo" userId="a97f2b47-fee0-4f84-a663-b1d45b4d0254" providerId="ADAL" clId="{031AF2DA-752A-43C0-AAA2-CDE0790A0005}" dt="2026-06-15T13:53:33.699" v="266" actId="478"/>
          <pc:sldLayoutMkLst>
            <pc:docMk/>
            <pc:sldMasterMk cId="1099912888" sldId="2147483797"/>
            <pc:sldLayoutMk cId="3848586745" sldId="2147484168"/>
          </pc:sldLayoutMkLst>
        </pc:sldLayoutChg>
      </pc:sldMasterChg>
      <pc:sldMasterChg chg="delSp mod modSldLayout">
        <pc:chgData name="Jan Prevo" userId="a97f2b47-fee0-4f84-a663-b1d45b4d0254" providerId="ADAL" clId="{031AF2DA-752A-43C0-AAA2-CDE0790A0005}" dt="2026-06-15T13:54:30.458" v="275" actId="478"/>
        <pc:sldMasterMkLst>
          <pc:docMk/>
          <pc:sldMasterMk cId="2081078195" sldId="2147484046"/>
        </pc:sldMasterMkLst>
        <pc:sldLayoutChg chg="delSp mod">
          <pc:chgData name="Jan Prevo" userId="a97f2b47-fee0-4f84-a663-b1d45b4d0254" providerId="ADAL" clId="{031AF2DA-752A-43C0-AAA2-CDE0790A0005}" dt="2026-06-15T13:54:14.626" v="273" actId="478"/>
          <pc:sldLayoutMkLst>
            <pc:docMk/>
            <pc:sldMasterMk cId="2081078195" sldId="2147484046"/>
            <pc:sldLayoutMk cId="2092563254" sldId="2147484049"/>
          </pc:sldLayoutMkLst>
        </pc:sldLayoutChg>
        <pc:sldLayoutChg chg="delSp mod">
          <pc:chgData name="Jan Prevo" userId="a97f2b47-fee0-4f84-a663-b1d45b4d0254" providerId="ADAL" clId="{031AF2DA-752A-43C0-AAA2-CDE0790A0005}" dt="2026-06-15T13:54:22.647" v="274" actId="478"/>
          <pc:sldLayoutMkLst>
            <pc:docMk/>
            <pc:sldMasterMk cId="2081078195" sldId="2147484046"/>
            <pc:sldLayoutMk cId="69446436" sldId="2147484050"/>
          </pc:sldLayoutMkLst>
        </pc:sldLayoutChg>
        <pc:sldLayoutChg chg="delSp mod">
          <pc:chgData name="Jan Prevo" userId="a97f2b47-fee0-4f84-a663-b1d45b4d0254" providerId="ADAL" clId="{031AF2DA-752A-43C0-AAA2-CDE0790A0005}" dt="2026-06-15T13:54:30.458" v="275" actId="478"/>
          <pc:sldLayoutMkLst>
            <pc:docMk/>
            <pc:sldMasterMk cId="2081078195" sldId="2147484046"/>
            <pc:sldLayoutMk cId="2382206269" sldId="2147484055"/>
          </pc:sldLayoutMkLst>
        </pc:sldLayoutChg>
      </pc:sldMasterChg>
      <pc:sldMasterChg chg="modSldLayout">
        <pc:chgData name="Jan Prevo" userId="a97f2b47-fee0-4f84-a663-b1d45b4d0254" providerId="ADAL" clId="{031AF2DA-752A-43C0-AAA2-CDE0790A0005}" dt="2026-06-15T13:54:01.628" v="271" actId="478"/>
        <pc:sldMasterMkLst>
          <pc:docMk/>
          <pc:sldMasterMk cId="1287069071" sldId="2147484069"/>
        </pc:sldMasterMkLst>
        <pc:sldLayoutChg chg="delSp mod">
          <pc:chgData name="Jan Prevo" userId="a97f2b47-fee0-4f84-a663-b1d45b4d0254" providerId="ADAL" clId="{031AF2DA-752A-43C0-AAA2-CDE0790A0005}" dt="2026-06-15T13:53:58.299" v="270" actId="478"/>
          <pc:sldLayoutMkLst>
            <pc:docMk/>
            <pc:sldMasterMk cId="1287069071" sldId="2147484069"/>
            <pc:sldLayoutMk cId="3119688038" sldId="2147484105"/>
          </pc:sldLayoutMkLst>
        </pc:sldLayoutChg>
        <pc:sldLayoutChg chg="delSp mod">
          <pc:chgData name="Jan Prevo" userId="a97f2b47-fee0-4f84-a663-b1d45b4d0254" providerId="ADAL" clId="{031AF2DA-752A-43C0-AAA2-CDE0790A0005}" dt="2026-06-15T13:54:01.628" v="271" actId="478"/>
          <pc:sldLayoutMkLst>
            <pc:docMk/>
            <pc:sldMasterMk cId="1287069071" sldId="2147484069"/>
            <pc:sldLayoutMk cId="2365870752" sldId="2147484106"/>
          </pc:sldLayoutMkLst>
        </pc:sldLayoutChg>
      </pc:sldMasterChg>
      <pc:sldMasterChg chg="modSldLayout">
        <pc:chgData name="Jan Prevo" userId="a97f2b47-fee0-4f84-a663-b1d45b4d0254" providerId="ADAL" clId="{031AF2DA-752A-43C0-AAA2-CDE0790A0005}" dt="2026-06-15T13:46:16.233" v="2" actId="478"/>
        <pc:sldMasterMkLst>
          <pc:docMk/>
          <pc:sldMasterMk cId="1531983310" sldId="2147484169"/>
        </pc:sldMasterMkLst>
        <pc:sldLayoutChg chg="delSp mod">
          <pc:chgData name="Jan Prevo" userId="a97f2b47-fee0-4f84-a663-b1d45b4d0254" providerId="ADAL" clId="{031AF2DA-752A-43C0-AAA2-CDE0790A0005}" dt="2026-06-15T13:46:08.523" v="0" actId="478"/>
          <pc:sldLayoutMkLst>
            <pc:docMk/>
            <pc:sldMasterMk cId="1531983310" sldId="2147484169"/>
            <pc:sldLayoutMk cId="941215041" sldId="2147484172"/>
          </pc:sldLayoutMkLst>
        </pc:sldLayoutChg>
        <pc:sldLayoutChg chg="delSp mod">
          <pc:chgData name="Jan Prevo" userId="a97f2b47-fee0-4f84-a663-b1d45b4d0254" providerId="ADAL" clId="{031AF2DA-752A-43C0-AAA2-CDE0790A0005}" dt="2026-06-15T13:46:13.405" v="1" actId="478"/>
          <pc:sldLayoutMkLst>
            <pc:docMk/>
            <pc:sldMasterMk cId="1531983310" sldId="2147484169"/>
            <pc:sldLayoutMk cId="3249389082" sldId="2147484173"/>
          </pc:sldLayoutMkLst>
        </pc:sldLayoutChg>
        <pc:sldLayoutChg chg="delSp mod">
          <pc:chgData name="Jan Prevo" userId="a97f2b47-fee0-4f84-a663-b1d45b4d0254" providerId="ADAL" clId="{031AF2DA-752A-43C0-AAA2-CDE0790A0005}" dt="2026-06-15T13:46:16.233" v="2" actId="478"/>
          <pc:sldLayoutMkLst>
            <pc:docMk/>
            <pc:sldMasterMk cId="1531983310" sldId="2147484169"/>
            <pc:sldLayoutMk cId="2995680112" sldId="2147484174"/>
          </pc:sldLayoutMkLst>
        </pc:sldLayoutChg>
      </pc:sldMasterChg>
    </pc:docChg>
  </pc:docChgLst>
  <pc:docChgLst>
    <pc:chgData name="April Durrence" userId="2314a7d0-99d3-4144-8a7f-648170c8b7b7" providerId="ADAL" clId="{EAE80DB9-CB43-4440-9E5C-0B0573E509B3}"/>
    <pc:docChg chg="undo redo custSel addSld delSld modSld modMainMaster">
      <pc:chgData name="April Durrence" userId="2314a7d0-99d3-4144-8a7f-648170c8b7b7" providerId="ADAL" clId="{EAE80DB9-CB43-4440-9E5C-0B0573E509B3}" dt="2026-07-13T21:25:12.324" v="3029" actId="13244"/>
      <pc:docMkLst>
        <pc:docMk/>
      </pc:docMkLst>
      <pc:sldChg chg="addSp delSp modSp mod">
        <pc:chgData name="April Durrence" userId="2314a7d0-99d3-4144-8a7f-648170c8b7b7" providerId="ADAL" clId="{EAE80DB9-CB43-4440-9E5C-0B0573E509B3}" dt="2026-07-13T21:25:04.604" v="3028" actId="13244"/>
        <pc:sldMkLst>
          <pc:docMk/>
          <pc:sldMk cId="1637839280" sldId="2145704693"/>
        </pc:sldMkLst>
        <pc:spChg chg="add del mod">
          <ac:chgData name="April Durrence" userId="2314a7d0-99d3-4144-8a7f-648170c8b7b7" providerId="ADAL" clId="{EAE80DB9-CB43-4440-9E5C-0B0573E509B3}" dt="2026-07-13T19:48:06.553" v="2197" actId="33699"/>
          <ac:spMkLst>
            <pc:docMk/>
            <pc:sldMk cId="1637839280" sldId="2145704693"/>
            <ac:spMk id="2" creationId="{A266CD6A-0798-66D2-8C3F-1151601DCD5E}"/>
          </ac:spMkLst>
        </pc:spChg>
        <pc:spChg chg="add mod ord">
          <ac:chgData name="April Durrence" userId="2314a7d0-99d3-4144-8a7f-648170c8b7b7" providerId="ADAL" clId="{EAE80DB9-CB43-4440-9E5C-0B0573E509B3}" dt="2026-07-13T21:24:43.979" v="3026" actId="13244"/>
          <ac:spMkLst>
            <pc:docMk/>
            <pc:sldMk cId="1637839280" sldId="2145704693"/>
            <ac:spMk id="4" creationId="{AB41194D-1128-C200-B75C-E971B779F703}"/>
          </ac:spMkLst>
        </pc:spChg>
        <pc:picChg chg="mod ord">
          <ac:chgData name="April Durrence" userId="2314a7d0-99d3-4144-8a7f-648170c8b7b7" providerId="ADAL" clId="{EAE80DB9-CB43-4440-9E5C-0B0573E509B3}" dt="2026-07-13T21:24:46.135" v="3027" actId="13244"/>
          <ac:picMkLst>
            <pc:docMk/>
            <pc:sldMk cId="1637839280" sldId="2145704693"/>
            <ac:picMk id="3" creationId="{092D3C53-0BA0-32BF-005D-A7ABCB283948}"/>
          </ac:picMkLst>
        </pc:picChg>
        <pc:picChg chg="mod ord">
          <ac:chgData name="April Durrence" userId="2314a7d0-99d3-4144-8a7f-648170c8b7b7" providerId="ADAL" clId="{EAE80DB9-CB43-4440-9E5C-0B0573E509B3}" dt="2026-07-13T21:25:04.604" v="3028" actId="13244"/>
          <ac:picMkLst>
            <pc:docMk/>
            <pc:sldMk cId="1637839280" sldId="2145704693"/>
            <ac:picMk id="7" creationId="{7D7B5FD9-31D7-1C5E-E612-B724951480CC}"/>
          </ac:picMkLst>
        </pc:picChg>
      </pc:sldChg>
      <pc:sldChg chg="addSp delSp modSp mod">
        <pc:chgData name="April Durrence" userId="2314a7d0-99d3-4144-8a7f-648170c8b7b7" providerId="ADAL" clId="{EAE80DB9-CB43-4440-9E5C-0B0573E509B3}" dt="2026-07-13T21:25:12.324" v="3029" actId="13244"/>
        <pc:sldMkLst>
          <pc:docMk/>
          <pc:sldMk cId="901364009" sldId="2145704731"/>
        </pc:sldMkLst>
        <pc:spChg chg="add del mod">
          <ac:chgData name="April Durrence" userId="2314a7d0-99d3-4144-8a7f-648170c8b7b7" providerId="ADAL" clId="{EAE80DB9-CB43-4440-9E5C-0B0573E509B3}" dt="2026-07-13T19:47:52.660" v="2195" actId="478"/>
          <ac:spMkLst>
            <pc:docMk/>
            <pc:sldMk cId="901364009" sldId="2145704731"/>
            <ac:spMk id="3" creationId="{BF06D91E-D7C9-E2A1-766A-29EA9EFCDE38}"/>
          </ac:spMkLst>
        </pc:spChg>
        <pc:spChg chg="add mod ord">
          <ac:chgData name="April Durrence" userId="2314a7d0-99d3-4144-8a7f-648170c8b7b7" providerId="ADAL" clId="{EAE80DB9-CB43-4440-9E5C-0B0573E509B3}" dt="2026-07-13T21:24:25.680" v="3024" actId="13244"/>
          <ac:spMkLst>
            <pc:docMk/>
            <pc:sldMk cId="901364009" sldId="2145704731"/>
            <ac:spMk id="4" creationId="{C24973D6-F5D5-F3CC-40C7-E474AAC8E890}"/>
          </ac:spMkLst>
        </pc:spChg>
        <pc:picChg chg="mod ord">
          <ac:chgData name="April Durrence" userId="2314a7d0-99d3-4144-8a7f-648170c8b7b7" providerId="ADAL" clId="{EAE80DB9-CB43-4440-9E5C-0B0573E509B3}" dt="2026-07-13T21:25:12.324" v="3029" actId="13244"/>
          <ac:picMkLst>
            <pc:docMk/>
            <pc:sldMk cId="901364009" sldId="2145704731"/>
            <ac:picMk id="2" creationId="{9B1CB01F-BC50-D023-72BB-8EFD44326BC8}"/>
          </ac:picMkLst>
        </pc:picChg>
        <pc:picChg chg="mod ord">
          <ac:chgData name="April Durrence" userId="2314a7d0-99d3-4144-8a7f-648170c8b7b7" providerId="ADAL" clId="{EAE80DB9-CB43-4440-9E5C-0B0573E509B3}" dt="2026-07-13T21:24:30.959" v="3025" actId="13244"/>
          <ac:picMkLst>
            <pc:docMk/>
            <pc:sldMk cId="901364009" sldId="2145704731"/>
            <ac:picMk id="5" creationId="{C684FF90-695A-F939-34D7-DFDA7442BAA6}"/>
          </ac:picMkLst>
        </pc:picChg>
      </pc:sldChg>
      <pc:sldChg chg="delSp modSp mod">
        <pc:chgData name="April Durrence" userId="2314a7d0-99d3-4144-8a7f-648170c8b7b7" providerId="ADAL" clId="{EAE80DB9-CB43-4440-9E5C-0B0573E509B3}" dt="2026-07-13T19:52:55.859" v="2225" actId="1076"/>
        <pc:sldMkLst>
          <pc:docMk/>
          <pc:sldMk cId="1330991577" sldId="2145704734"/>
        </pc:sldMkLst>
        <pc:spChg chg="mod">
          <ac:chgData name="April Durrence" userId="2314a7d0-99d3-4144-8a7f-648170c8b7b7" providerId="ADAL" clId="{EAE80DB9-CB43-4440-9E5C-0B0573E509B3}" dt="2026-06-15T21:08:23.728" v="590" actId="27636"/>
          <ac:spMkLst>
            <pc:docMk/>
            <pc:sldMk cId="1330991577" sldId="2145704734"/>
            <ac:spMk id="3" creationId="{948FD3C1-4FBA-D30C-D1BC-2DBF321B66F9}"/>
          </ac:spMkLst>
        </pc:spChg>
        <pc:spChg chg="mod ord">
          <ac:chgData name="April Durrence" userId="2314a7d0-99d3-4144-8a7f-648170c8b7b7" providerId="ADAL" clId="{EAE80DB9-CB43-4440-9E5C-0B0573E509B3}" dt="2026-06-15T20:41:46.593" v="2" actId="13244"/>
          <ac:spMkLst>
            <pc:docMk/>
            <pc:sldMk cId="1330991577" sldId="2145704734"/>
            <ac:spMk id="4" creationId="{A5BEC7AD-B2A6-4E9D-84AD-F786F31F3EDE}"/>
          </ac:spMkLst>
        </pc:spChg>
        <pc:spChg chg="mod ord">
          <ac:chgData name="April Durrence" userId="2314a7d0-99d3-4144-8a7f-648170c8b7b7" providerId="ADAL" clId="{EAE80DB9-CB43-4440-9E5C-0B0573E509B3}" dt="2026-07-13T19:52:52.356" v="2224" actId="1076"/>
          <ac:spMkLst>
            <pc:docMk/>
            <pc:sldMk cId="1330991577" sldId="2145704734"/>
            <ac:spMk id="20" creationId="{9B5CFC61-6ABF-2B83-F7D3-E95C284AD15A}"/>
          </ac:spMkLst>
        </pc:spChg>
        <pc:spChg chg="mod">
          <ac:chgData name="April Durrence" userId="2314a7d0-99d3-4144-8a7f-648170c8b7b7" providerId="ADAL" clId="{EAE80DB9-CB43-4440-9E5C-0B0573E509B3}" dt="2026-07-13T19:52:55.859" v="2225" actId="1076"/>
          <ac:spMkLst>
            <pc:docMk/>
            <pc:sldMk cId="1330991577" sldId="2145704734"/>
            <ac:spMk id="36" creationId="{C7C7A680-A0A2-46E4-81B4-0523D4BE3DD5}"/>
          </ac:spMkLst>
        </pc:spChg>
        <pc:picChg chg="mod ord">
          <ac:chgData name="April Durrence" userId="2314a7d0-99d3-4144-8a7f-648170c8b7b7" providerId="ADAL" clId="{EAE80DB9-CB43-4440-9E5C-0B0573E509B3}" dt="2026-06-15T20:42:00.121" v="6" actId="13244"/>
          <ac:picMkLst>
            <pc:docMk/>
            <pc:sldMk cId="1330991577" sldId="2145704734"/>
            <ac:picMk id="7" creationId="{67953733-06EA-A759-C0CE-F69B48B6F1CD}"/>
          </ac:picMkLst>
        </pc:picChg>
        <pc:picChg chg="mod ord">
          <ac:chgData name="April Durrence" userId="2314a7d0-99d3-4144-8a7f-648170c8b7b7" providerId="ADAL" clId="{EAE80DB9-CB43-4440-9E5C-0B0573E509B3}" dt="2026-07-13T19:52:47.860" v="2223" actId="1076"/>
          <ac:picMkLst>
            <pc:docMk/>
            <pc:sldMk cId="1330991577" sldId="2145704734"/>
            <ac:picMk id="9" creationId="{A93C30C1-1365-DC97-5350-49A612104F8A}"/>
          </ac:picMkLst>
        </pc:picChg>
        <pc:cxnChg chg="mod ord">
          <ac:chgData name="April Durrence" userId="2314a7d0-99d3-4144-8a7f-648170c8b7b7" providerId="ADAL" clId="{EAE80DB9-CB43-4440-9E5C-0B0573E509B3}" dt="2026-06-15T20:42:09.066" v="9" actId="13244"/>
          <ac:cxnSpMkLst>
            <pc:docMk/>
            <pc:sldMk cId="1330991577" sldId="2145704734"/>
            <ac:cxnSpMk id="5" creationId="{3090EF30-4BD5-4989-8BBA-7A2EC017A665}"/>
          </ac:cxnSpMkLst>
        </pc:cxnChg>
      </pc:sldChg>
      <pc:sldChg chg="modSp mod">
        <pc:chgData name="April Durrence" userId="2314a7d0-99d3-4144-8a7f-648170c8b7b7" providerId="ADAL" clId="{EAE80DB9-CB43-4440-9E5C-0B0573E509B3}" dt="2026-07-13T20:10:28.486" v="2315" actId="962"/>
        <pc:sldMkLst>
          <pc:docMk/>
          <pc:sldMk cId="862275227" sldId="2145704755"/>
        </pc:sldMkLst>
        <pc:spChg chg="mod">
          <ac:chgData name="April Durrence" userId="2314a7d0-99d3-4144-8a7f-648170c8b7b7" providerId="ADAL" clId="{EAE80DB9-CB43-4440-9E5C-0B0573E509B3}" dt="2026-07-13T20:09:45.682" v="2313" actId="20577"/>
          <ac:spMkLst>
            <pc:docMk/>
            <pc:sldMk cId="862275227" sldId="2145704755"/>
            <ac:spMk id="3" creationId="{595553FD-CA44-441C-6FE7-012552096C50}"/>
          </ac:spMkLst>
        </pc:spChg>
        <pc:spChg chg="mod ord">
          <ac:chgData name="April Durrence" userId="2314a7d0-99d3-4144-8a7f-648170c8b7b7" providerId="ADAL" clId="{EAE80DB9-CB43-4440-9E5C-0B0573E509B3}" dt="2026-06-15T21:26:32.127" v="731" actId="13244"/>
          <ac:spMkLst>
            <pc:docMk/>
            <pc:sldMk cId="862275227" sldId="2145704755"/>
            <ac:spMk id="4" creationId="{60D079A8-8427-496C-7D9F-0C03B4BD1118}"/>
          </ac:spMkLst>
        </pc:spChg>
        <pc:picChg chg="mod">
          <ac:chgData name="April Durrence" userId="2314a7d0-99d3-4144-8a7f-648170c8b7b7" providerId="ADAL" clId="{EAE80DB9-CB43-4440-9E5C-0B0573E509B3}" dt="2026-07-13T20:10:26.847" v="2314" actId="962"/>
          <ac:picMkLst>
            <pc:docMk/>
            <pc:sldMk cId="862275227" sldId="2145704755"/>
            <ac:picMk id="5" creationId="{B09BF05D-5745-7198-048F-8FBF5CAE4C77}"/>
          </ac:picMkLst>
        </pc:picChg>
        <pc:picChg chg="mod">
          <ac:chgData name="April Durrence" userId="2314a7d0-99d3-4144-8a7f-648170c8b7b7" providerId="ADAL" clId="{EAE80DB9-CB43-4440-9E5C-0B0573E509B3}" dt="2026-06-15T21:26:29.358" v="729" actId="962"/>
          <ac:picMkLst>
            <pc:docMk/>
            <pc:sldMk cId="862275227" sldId="2145704755"/>
            <ac:picMk id="7" creationId="{DBDADDDB-8ED5-2F43-32E0-E265918DFF3E}"/>
          </ac:picMkLst>
        </pc:picChg>
        <pc:picChg chg="mod">
          <ac:chgData name="April Durrence" userId="2314a7d0-99d3-4144-8a7f-648170c8b7b7" providerId="ADAL" clId="{EAE80DB9-CB43-4440-9E5C-0B0573E509B3}" dt="2026-07-13T20:10:28.486" v="2315" actId="962"/>
          <ac:picMkLst>
            <pc:docMk/>
            <pc:sldMk cId="862275227" sldId="2145704755"/>
            <ac:picMk id="9" creationId="{E175E131-849A-74B1-260B-D8FAE0C69BB3}"/>
          </ac:picMkLst>
        </pc:picChg>
      </pc:sldChg>
      <pc:sldChg chg="delSp modSp mod">
        <pc:chgData name="April Durrence" userId="2314a7d0-99d3-4144-8a7f-648170c8b7b7" providerId="ADAL" clId="{EAE80DB9-CB43-4440-9E5C-0B0573E509B3}" dt="2026-07-13T21:23:15.552" v="2992" actId="20577"/>
        <pc:sldMkLst>
          <pc:docMk/>
          <pc:sldMk cId="3523652941" sldId="2145704756"/>
        </pc:sldMkLst>
        <pc:spChg chg="mod">
          <ac:chgData name="April Durrence" userId="2314a7d0-99d3-4144-8a7f-648170c8b7b7" providerId="ADAL" clId="{EAE80DB9-CB43-4440-9E5C-0B0573E509B3}" dt="2026-07-13T21:23:15.552" v="2992" actId="20577"/>
          <ac:spMkLst>
            <pc:docMk/>
            <pc:sldMk cId="3523652941" sldId="2145704756"/>
            <ac:spMk id="2" creationId="{861A82C1-2A87-0746-408A-9A374C82A5A2}"/>
          </ac:spMkLst>
        </pc:spChg>
        <pc:spChg chg="mod">
          <ac:chgData name="April Durrence" userId="2314a7d0-99d3-4144-8a7f-648170c8b7b7" providerId="ADAL" clId="{EAE80DB9-CB43-4440-9E5C-0B0573E509B3}" dt="2026-07-13T20:22:14.701" v="2321" actId="20577"/>
          <ac:spMkLst>
            <pc:docMk/>
            <pc:sldMk cId="3523652941" sldId="2145704756"/>
            <ac:spMk id="3" creationId="{595553FD-CA44-441C-6FE7-012552096C50}"/>
          </ac:spMkLst>
        </pc:spChg>
        <pc:spChg chg="mod ord">
          <ac:chgData name="April Durrence" userId="2314a7d0-99d3-4144-8a7f-648170c8b7b7" providerId="ADAL" clId="{EAE80DB9-CB43-4440-9E5C-0B0573E509B3}" dt="2026-06-15T21:40:24.628" v="854" actId="13244"/>
          <ac:spMkLst>
            <pc:docMk/>
            <pc:sldMk cId="3523652941" sldId="2145704756"/>
            <ac:spMk id="4" creationId="{60D079A8-8427-496C-7D9F-0C03B4BD1118}"/>
          </ac:spMkLst>
        </pc:spChg>
        <pc:picChg chg="mod">
          <ac:chgData name="April Durrence" userId="2314a7d0-99d3-4144-8a7f-648170c8b7b7" providerId="ADAL" clId="{EAE80DB9-CB43-4440-9E5C-0B0573E509B3}" dt="2026-07-13T21:20:50.456" v="2949" actId="1076"/>
          <ac:picMkLst>
            <pc:docMk/>
            <pc:sldMk cId="3523652941" sldId="2145704756"/>
            <ac:picMk id="5" creationId="{17D8ABFA-DD04-735C-B077-E92915E733A0}"/>
          </ac:picMkLst>
        </pc:picChg>
      </pc:sldChg>
      <pc:sldChg chg="delSp modSp mod">
        <pc:chgData name="April Durrence" userId="2314a7d0-99d3-4144-8a7f-648170c8b7b7" providerId="ADAL" clId="{EAE80DB9-CB43-4440-9E5C-0B0573E509B3}" dt="2026-07-13T21:23:22.347" v="3001" actId="20577"/>
        <pc:sldMkLst>
          <pc:docMk/>
          <pc:sldMk cId="2121654290" sldId="2145704760"/>
        </pc:sldMkLst>
        <pc:spChg chg="mod">
          <ac:chgData name="April Durrence" userId="2314a7d0-99d3-4144-8a7f-648170c8b7b7" providerId="ADAL" clId="{EAE80DB9-CB43-4440-9E5C-0B0573E509B3}" dt="2026-07-13T21:23:22.347" v="3001" actId="20577"/>
          <ac:spMkLst>
            <pc:docMk/>
            <pc:sldMk cId="2121654290" sldId="2145704760"/>
            <ac:spMk id="2" creationId="{988BB6CD-76FB-0CE3-1939-C2F93C62C419}"/>
          </ac:spMkLst>
        </pc:spChg>
        <pc:spChg chg="mod">
          <ac:chgData name="April Durrence" userId="2314a7d0-99d3-4144-8a7f-648170c8b7b7" providerId="ADAL" clId="{EAE80DB9-CB43-4440-9E5C-0B0573E509B3}" dt="2026-06-15T21:38:55.077" v="842" actId="14100"/>
          <ac:spMkLst>
            <pc:docMk/>
            <pc:sldMk cId="2121654290" sldId="2145704760"/>
            <ac:spMk id="3" creationId="{B7231C61-052E-EF1A-A063-D5EEFE830762}"/>
          </ac:spMkLst>
        </pc:spChg>
        <pc:spChg chg="mod ord">
          <ac:chgData name="April Durrence" userId="2314a7d0-99d3-4144-8a7f-648170c8b7b7" providerId="ADAL" clId="{EAE80DB9-CB43-4440-9E5C-0B0573E509B3}" dt="2026-06-15T21:39:04.712" v="844" actId="13244"/>
          <ac:spMkLst>
            <pc:docMk/>
            <pc:sldMk cId="2121654290" sldId="2145704760"/>
            <ac:spMk id="4" creationId="{45B5B47A-1A0D-0372-28BD-548748417BBC}"/>
          </ac:spMkLst>
        </pc:spChg>
        <pc:picChg chg="mod">
          <ac:chgData name="April Durrence" userId="2314a7d0-99d3-4144-8a7f-648170c8b7b7" providerId="ADAL" clId="{EAE80DB9-CB43-4440-9E5C-0B0573E509B3}" dt="2026-07-13T20:24:12.933" v="2323" actId="962"/>
          <ac:picMkLst>
            <pc:docMk/>
            <pc:sldMk cId="2121654290" sldId="2145704760"/>
            <ac:picMk id="7" creationId="{FDA4EDD0-89A2-C375-3465-69E35A8A33A4}"/>
          </ac:picMkLst>
        </pc:picChg>
      </pc:sldChg>
      <pc:sldChg chg="modSp mod">
        <pc:chgData name="April Durrence" userId="2314a7d0-99d3-4144-8a7f-648170c8b7b7" providerId="ADAL" clId="{EAE80DB9-CB43-4440-9E5C-0B0573E509B3}" dt="2026-07-13T21:21:42.667" v="2958" actId="962"/>
        <pc:sldMkLst>
          <pc:docMk/>
          <pc:sldMk cId="3825987455" sldId="2145704766"/>
        </pc:sldMkLst>
        <pc:spChg chg="mod">
          <ac:chgData name="April Durrence" userId="2314a7d0-99d3-4144-8a7f-648170c8b7b7" providerId="ADAL" clId="{EAE80DB9-CB43-4440-9E5C-0B0573E509B3}" dt="2026-07-13T21:02:07.909" v="2783" actId="20577"/>
          <ac:spMkLst>
            <pc:docMk/>
            <pc:sldMk cId="3825987455" sldId="2145704766"/>
            <ac:spMk id="3" creationId="{C0B547D7-A9F8-CE12-F521-A06BF9B2374F}"/>
          </ac:spMkLst>
        </pc:spChg>
        <pc:picChg chg="mod">
          <ac:chgData name="April Durrence" userId="2314a7d0-99d3-4144-8a7f-648170c8b7b7" providerId="ADAL" clId="{EAE80DB9-CB43-4440-9E5C-0B0573E509B3}" dt="2026-07-13T21:21:42.667" v="2958" actId="962"/>
          <ac:picMkLst>
            <pc:docMk/>
            <pc:sldMk cId="3825987455" sldId="2145704766"/>
            <ac:picMk id="6" creationId="{8AF43C3E-BDC3-FB53-4815-F20D4A3F7A6A}"/>
          </ac:picMkLst>
        </pc:picChg>
      </pc:sldChg>
      <pc:sldChg chg="modSp mod">
        <pc:chgData name="April Durrence" userId="2314a7d0-99d3-4144-8a7f-648170c8b7b7" providerId="ADAL" clId="{EAE80DB9-CB43-4440-9E5C-0B0573E509B3}" dt="2026-07-13T21:22:32.579" v="2970" actId="20577"/>
        <pc:sldMkLst>
          <pc:docMk/>
          <pc:sldMk cId="841652272" sldId="2145704775"/>
        </pc:sldMkLst>
        <pc:spChg chg="mod">
          <ac:chgData name="April Durrence" userId="2314a7d0-99d3-4144-8a7f-648170c8b7b7" providerId="ADAL" clId="{EAE80DB9-CB43-4440-9E5C-0B0573E509B3}" dt="2026-07-13T21:22:32.579" v="2970" actId="20577"/>
          <ac:spMkLst>
            <pc:docMk/>
            <pc:sldMk cId="841652272" sldId="2145704775"/>
            <ac:spMk id="2" creationId="{861A82C1-2A87-0746-408A-9A374C82A5A2}"/>
          </ac:spMkLst>
        </pc:spChg>
        <pc:spChg chg="mod">
          <ac:chgData name="April Durrence" userId="2314a7d0-99d3-4144-8a7f-648170c8b7b7" providerId="ADAL" clId="{EAE80DB9-CB43-4440-9E5C-0B0573E509B3}" dt="2026-06-15T21:25:52.493" v="728" actId="6549"/>
          <ac:spMkLst>
            <pc:docMk/>
            <pc:sldMk cId="841652272" sldId="2145704775"/>
            <ac:spMk id="3" creationId="{595553FD-CA44-441C-6FE7-012552096C50}"/>
          </ac:spMkLst>
        </pc:spChg>
        <pc:spChg chg="mod ord">
          <ac:chgData name="April Durrence" userId="2314a7d0-99d3-4144-8a7f-648170c8b7b7" providerId="ADAL" clId="{EAE80DB9-CB43-4440-9E5C-0B0573E509B3}" dt="2026-06-15T21:18:11.193" v="668" actId="13244"/>
          <ac:spMkLst>
            <pc:docMk/>
            <pc:sldMk cId="841652272" sldId="2145704775"/>
            <ac:spMk id="4" creationId="{60D079A8-8427-496C-7D9F-0C03B4BD1118}"/>
          </ac:spMkLst>
        </pc:spChg>
        <pc:spChg chg="mod">
          <ac:chgData name="April Durrence" userId="2314a7d0-99d3-4144-8a7f-648170c8b7b7" providerId="ADAL" clId="{EAE80DB9-CB43-4440-9E5C-0B0573E509B3}" dt="2026-06-15T21:25:21.337" v="719" actId="1076"/>
          <ac:spMkLst>
            <pc:docMk/>
            <pc:sldMk cId="841652272" sldId="2145704775"/>
            <ac:spMk id="5" creationId="{E8A95CE6-8007-53D2-4F0E-B1230359E163}"/>
          </ac:spMkLst>
        </pc:spChg>
        <pc:picChg chg="mod">
          <ac:chgData name="April Durrence" userId="2314a7d0-99d3-4144-8a7f-648170c8b7b7" providerId="ADAL" clId="{EAE80DB9-CB43-4440-9E5C-0B0573E509B3}" dt="2026-06-15T21:18:14.671" v="669" actId="962"/>
          <ac:picMkLst>
            <pc:docMk/>
            <pc:sldMk cId="841652272" sldId="2145704775"/>
            <ac:picMk id="7" creationId="{68737F48-0BCB-55E8-1793-94299A06B5F5}"/>
          </ac:picMkLst>
        </pc:picChg>
      </pc:sldChg>
      <pc:sldChg chg="modSp mod">
        <pc:chgData name="April Durrence" userId="2314a7d0-99d3-4144-8a7f-648170c8b7b7" providerId="ADAL" clId="{EAE80DB9-CB43-4440-9E5C-0B0573E509B3}" dt="2026-07-13T20:19:53.381" v="2319" actId="962"/>
        <pc:sldMkLst>
          <pc:docMk/>
          <pc:sldMk cId="2689271547" sldId="2145704776"/>
        </pc:sldMkLst>
        <pc:spChg chg="mod">
          <ac:chgData name="April Durrence" userId="2314a7d0-99d3-4144-8a7f-648170c8b7b7" providerId="ADAL" clId="{EAE80DB9-CB43-4440-9E5C-0B0573E509B3}" dt="2026-06-15T21:33:42.176" v="794" actId="1076"/>
          <ac:spMkLst>
            <pc:docMk/>
            <pc:sldMk cId="2689271547" sldId="2145704776"/>
            <ac:spMk id="3" creationId="{595553FD-CA44-441C-6FE7-012552096C50}"/>
          </ac:spMkLst>
        </pc:spChg>
        <pc:spChg chg="mod ord">
          <ac:chgData name="April Durrence" userId="2314a7d0-99d3-4144-8a7f-648170c8b7b7" providerId="ADAL" clId="{EAE80DB9-CB43-4440-9E5C-0B0573E509B3}" dt="2026-06-15T21:33:50.899" v="797" actId="13244"/>
          <ac:spMkLst>
            <pc:docMk/>
            <pc:sldMk cId="2689271547" sldId="2145704776"/>
            <ac:spMk id="4" creationId="{60D079A8-8427-496C-7D9F-0C03B4BD1118}"/>
          </ac:spMkLst>
        </pc:spChg>
        <pc:picChg chg="mod">
          <ac:chgData name="April Durrence" userId="2314a7d0-99d3-4144-8a7f-648170c8b7b7" providerId="ADAL" clId="{EAE80DB9-CB43-4440-9E5C-0B0573E509B3}" dt="2026-07-13T20:19:53.381" v="2319" actId="962"/>
          <ac:picMkLst>
            <pc:docMk/>
            <pc:sldMk cId="2689271547" sldId="2145704776"/>
            <ac:picMk id="6" creationId="{E9C5CE6B-F0AE-69B0-3B09-BB252ACD310E}"/>
          </ac:picMkLst>
        </pc:picChg>
        <pc:picChg chg="mod">
          <ac:chgData name="April Durrence" userId="2314a7d0-99d3-4144-8a7f-648170c8b7b7" providerId="ADAL" clId="{EAE80DB9-CB43-4440-9E5C-0B0573E509B3}" dt="2026-06-15T21:33:48.153" v="795" actId="962"/>
          <ac:picMkLst>
            <pc:docMk/>
            <pc:sldMk cId="2689271547" sldId="2145704776"/>
            <ac:picMk id="7" creationId="{A232C3E2-5369-D2ED-2E7E-6810D7E5B1F7}"/>
          </ac:picMkLst>
        </pc:picChg>
      </pc:sldChg>
      <pc:sldChg chg="delSp modSp mod">
        <pc:chgData name="April Durrence" userId="2314a7d0-99d3-4144-8a7f-648170c8b7b7" providerId="ADAL" clId="{EAE80DB9-CB43-4440-9E5C-0B0573E509B3}" dt="2026-06-15T21:09:47.598" v="607" actId="478"/>
        <pc:sldMkLst>
          <pc:docMk/>
          <pc:sldMk cId="4173627714" sldId="2145704789"/>
        </pc:sldMkLst>
        <pc:spChg chg="mod ord">
          <ac:chgData name="April Durrence" userId="2314a7d0-99d3-4144-8a7f-648170c8b7b7" providerId="ADAL" clId="{EAE80DB9-CB43-4440-9E5C-0B0573E509B3}" dt="2026-06-15T21:09:38.714" v="603" actId="13244"/>
          <ac:spMkLst>
            <pc:docMk/>
            <pc:sldMk cId="4173627714" sldId="2145704789"/>
            <ac:spMk id="4" creationId="{A5BEC7AD-B2A6-4E9D-84AD-F786F31F3EDE}"/>
          </ac:spMkLst>
        </pc:spChg>
        <pc:picChg chg="mod ord">
          <ac:chgData name="April Durrence" userId="2314a7d0-99d3-4144-8a7f-648170c8b7b7" providerId="ADAL" clId="{EAE80DB9-CB43-4440-9E5C-0B0573E509B3}" dt="2026-06-15T21:09:45.364" v="606" actId="13244"/>
          <ac:picMkLst>
            <pc:docMk/>
            <pc:sldMk cId="4173627714" sldId="2145704789"/>
            <ac:picMk id="7" creationId="{67953733-06EA-A759-C0CE-F69B48B6F1CD}"/>
          </ac:picMkLst>
        </pc:picChg>
      </pc:sldChg>
      <pc:sldChg chg="addSp delSp modSp mod">
        <pc:chgData name="April Durrence" userId="2314a7d0-99d3-4144-8a7f-648170c8b7b7" providerId="ADAL" clId="{EAE80DB9-CB43-4440-9E5C-0B0573E509B3}" dt="2026-06-15T21:40:08.768" v="851" actId="478"/>
        <pc:sldMkLst>
          <pc:docMk/>
          <pc:sldMk cId="1010978302" sldId="2145704790"/>
        </pc:sldMkLst>
        <pc:spChg chg="mod ord">
          <ac:chgData name="April Durrence" userId="2314a7d0-99d3-4144-8a7f-648170c8b7b7" providerId="ADAL" clId="{EAE80DB9-CB43-4440-9E5C-0B0573E509B3}" dt="2026-06-15T21:34:04.804" v="799" actId="13244"/>
          <ac:spMkLst>
            <pc:docMk/>
            <pc:sldMk cId="1010978302" sldId="2145704790"/>
            <ac:spMk id="4" creationId="{A5BEC7AD-B2A6-4E9D-84AD-F786F31F3EDE}"/>
          </ac:spMkLst>
        </pc:spChg>
      </pc:sldChg>
      <pc:sldChg chg="delSp modSp mod">
        <pc:chgData name="April Durrence" userId="2314a7d0-99d3-4144-8a7f-648170c8b7b7" providerId="ADAL" clId="{EAE80DB9-CB43-4440-9E5C-0B0573E509B3}" dt="2026-06-15T21:15:31.603" v="650" actId="478"/>
        <pc:sldMkLst>
          <pc:docMk/>
          <pc:sldMk cId="1144890832" sldId="2145704792"/>
        </pc:sldMkLst>
        <pc:spChg chg="mod ord">
          <ac:chgData name="April Durrence" userId="2314a7d0-99d3-4144-8a7f-648170c8b7b7" providerId="ADAL" clId="{EAE80DB9-CB43-4440-9E5C-0B0573E509B3}" dt="2026-06-15T21:15:22.233" v="646" actId="13244"/>
          <ac:spMkLst>
            <pc:docMk/>
            <pc:sldMk cId="1144890832" sldId="2145704792"/>
            <ac:spMk id="4" creationId="{A5BEC7AD-B2A6-4E9D-84AD-F786F31F3EDE}"/>
          </ac:spMkLst>
        </pc:spChg>
        <pc:picChg chg="mod ord">
          <ac:chgData name="April Durrence" userId="2314a7d0-99d3-4144-8a7f-648170c8b7b7" providerId="ADAL" clId="{EAE80DB9-CB43-4440-9E5C-0B0573E509B3}" dt="2026-06-15T21:15:29.535" v="649" actId="13244"/>
          <ac:picMkLst>
            <pc:docMk/>
            <pc:sldMk cId="1144890832" sldId="2145704792"/>
            <ac:picMk id="7" creationId="{67953733-06EA-A759-C0CE-F69B48B6F1CD}"/>
          </ac:picMkLst>
        </pc:picChg>
      </pc:sldChg>
      <pc:sldChg chg="modSp mod">
        <pc:chgData name="April Durrence" userId="2314a7d0-99d3-4144-8a7f-648170c8b7b7" providerId="ADAL" clId="{EAE80DB9-CB43-4440-9E5C-0B0573E509B3}" dt="2026-07-13T21:22:44.176" v="2983" actId="20577"/>
        <pc:sldMkLst>
          <pc:docMk/>
          <pc:sldMk cId="3704511422" sldId="2145704794"/>
        </pc:sldMkLst>
        <pc:spChg chg="mod">
          <ac:chgData name="April Durrence" userId="2314a7d0-99d3-4144-8a7f-648170c8b7b7" providerId="ADAL" clId="{EAE80DB9-CB43-4440-9E5C-0B0573E509B3}" dt="2026-07-13T21:22:44.176" v="2983" actId="20577"/>
          <ac:spMkLst>
            <pc:docMk/>
            <pc:sldMk cId="3704511422" sldId="2145704794"/>
            <ac:spMk id="2" creationId="{861A82C1-2A87-0746-408A-9A374C82A5A2}"/>
          </ac:spMkLst>
        </pc:spChg>
        <pc:spChg chg="mod">
          <ac:chgData name="April Durrence" userId="2314a7d0-99d3-4144-8a7f-648170c8b7b7" providerId="ADAL" clId="{EAE80DB9-CB43-4440-9E5C-0B0573E509B3}" dt="2026-07-13T20:05:40.738" v="2264" actId="962"/>
          <ac:spMkLst>
            <pc:docMk/>
            <pc:sldMk cId="3704511422" sldId="2145704794"/>
            <ac:spMk id="3" creationId="{595553FD-CA44-441C-6FE7-012552096C50}"/>
          </ac:spMkLst>
        </pc:spChg>
        <pc:spChg chg="mod ord">
          <ac:chgData name="April Durrence" userId="2314a7d0-99d3-4144-8a7f-648170c8b7b7" providerId="ADAL" clId="{EAE80DB9-CB43-4440-9E5C-0B0573E509B3}" dt="2026-06-15T21:19:31.814" v="677" actId="13244"/>
          <ac:spMkLst>
            <pc:docMk/>
            <pc:sldMk cId="3704511422" sldId="2145704794"/>
            <ac:spMk id="4" creationId="{60D079A8-8427-496C-7D9F-0C03B4BD1118}"/>
          </ac:spMkLst>
        </pc:spChg>
        <pc:picChg chg="mod">
          <ac:chgData name="April Durrence" userId="2314a7d0-99d3-4144-8a7f-648170c8b7b7" providerId="ADAL" clId="{EAE80DB9-CB43-4440-9E5C-0B0573E509B3}" dt="2026-06-15T21:19:28.484" v="675" actId="962"/>
          <ac:picMkLst>
            <pc:docMk/>
            <pc:sldMk cId="3704511422" sldId="2145704794"/>
            <ac:picMk id="6" creationId="{2C2E58B9-9556-786E-3068-8ED4F0413D11}"/>
          </ac:picMkLst>
        </pc:picChg>
        <pc:picChg chg="mod">
          <ac:chgData name="April Durrence" userId="2314a7d0-99d3-4144-8a7f-648170c8b7b7" providerId="ADAL" clId="{EAE80DB9-CB43-4440-9E5C-0B0573E509B3}" dt="2026-07-13T21:19:55.778" v="2946" actId="962"/>
          <ac:picMkLst>
            <pc:docMk/>
            <pc:sldMk cId="3704511422" sldId="2145704794"/>
            <ac:picMk id="8" creationId="{C454C94E-5149-7B4C-441D-E7272A7D0D19}"/>
          </ac:picMkLst>
        </pc:picChg>
      </pc:sldChg>
      <pc:sldChg chg="modSp mod">
        <pc:chgData name="April Durrence" userId="2314a7d0-99d3-4144-8a7f-648170c8b7b7" providerId="ADAL" clId="{EAE80DB9-CB43-4440-9E5C-0B0573E509B3}" dt="2026-07-13T20:14:13.326" v="2318" actId="962"/>
        <pc:sldMkLst>
          <pc:docMk/>
          <pc:sldMk cId="218043807" sldId="2145704798"/>
        </pc:sldMkLst>
        <pc:spChg chg="mod">
          <ac:chgData name="April Durrence" userId="2314a7d0-99d3-4144-8a7f-648170c8b7b7" providerId="ADAL" clId="{EAE80DB9-CB43-4440-9E5C-0B0573E509B3}" dt="2026-07-13T20:14:04.451" v="2317" actId="20577"/>
          <ac:spMkLst>
            <pc:docMk/>
            <pc:sldMk cId="218043807" sldId="2145704798"/>
            <ac:spMk id="3" creationId="{595553FD-CA44-441C-6FE7-012552096C50}"/>
          </ac:spMkLst>
        </pc:spChg>
        <pc:spChg chg="mod ord">
          <ac:chgData name="April Durrence" userId="2314a7d0-99d3-4144-8a7f-648170c8b7b7" providerId="ADAL" clId="{EAE80DB9-CB43-4440-9E5C-0B0573E509B3}" dt="2026-06-15T21:31:10.569" v="771" actId="13244"/>
          <ac:spMkLst>
            <pc:docMk/>
            <pc:sldMk cId="218043807" sldId="2145704798"/>
            <ac:spMk id="4" creationId="{60D079A8-8427-496C-7D9F-0C03B4BD1118}"/>
          </ac:spMkLst>
        </pc:spChg>
        <pc:spChg chg="mod">
          <ac:chgData name="April Durrence" userId="2314a7d0-99d3-4144-8a7f-648170c8b7b7" providerId="ADAL" clId="{EAE80DB9-CB43-4440-9E5C-0B0573E509B3}" dt="2026-07-13T20:13:50.896" v="2316" actId="20577"/>
          <ac:spMkLst>
            <pc:docMk/>
            <pc:sldMk cId="218043807" sldId="2145704798"/>
            <ac:spMk id="5" creationId="{E8A95CE6-8007-53D2-4F0E-B1230359E163}"/>
          </ac:spMkLst>
        </pc:spChg>
        <pc:picChg chg="mod ord">
          <ac:chgData name="April Durrence" userId="2314a7d0-99d3-4144-8a7f-648170c8b7b7" providerId="ADAL" clId="{EAE80DB9-CB43-4440-9E5C-0B0573E509B3}" dt="2026-07-13T20:14:13.326" v="2318" actId="962"/>
          <ac:picMkLst>
            <pc:docMk/>
            <pc:sldMk cId="218043807" sldId="2145704798"/>
            <ac:picMk id="7" creationId="{A1455B5A-BB2A-7DB8-D2B1-E9EDCBBCFF09}"/>
          </ac:picMkLst>
        </pc:picChg>
        <pc:picChg chg="mod">
          <ac:chgData name="April Durrence" userId="2314a7d0-99d3-4144-8a7f-648170c8b7b7" providerId="ADAL" clId="{EAE80DB9-CB43-4440-9E5C-0B0573E509B3}" dt="2026-06-15T21:32:22.091" v="779" actId="962"/>
          <ac:picMkLst>
            <pc:docMk/>
            <pc:sldMk cId="218043807" sldId="2145704798"/>
            <ac:picMk id="8" creationId="{77F58981-2144-8C3C-CD68-F370E8228E5E}"/>
          </ac:picMkLst>
        </pc:picChg>
      </pc:sldChg>
      <pc:sldChg chg="delSp modSp mod">
        <pc:chgData name="April Durrence" userId="2314a7d0-99d3-4144-8a7f-648170c8b7b7" providerId="ADAL" clId="{EAE80DB9-CB43-4440-9E5C-0B0573E509B3}" dt="2026-06-15T21:41:55.143" v="868" actId="478"/>
        <pc:sldMkLst>
          <pc:docMk/>
          <pc:sldMk cId="339871699" sldId="2145704799"/>
        </pc:sldMkLst>
        <pc:spChg chg="mod">
          <ac:chgData name="April Durrence" userId="2314a7d0-99d3-4144-8a7f-648170c8b7b7" providerId="ADAL" clId="{EAE80DB9-CB43-4440-9E5C-0B0573E509B3}" dt="2026-06-15T21:41:48.600" v="866" actId="962"/>
          <ac:spMkLst>
            <pc:docMk/>
            <pc:sldMk cId="339871699" sldId="2145704799"/>
            <ac:spMk id="4" creationId="{A5BEC7AD-B2A6-4E9D-84AD-F786F31F3EDE}"/>
          </ac:spMkLst>
        </pc:spChg>
      </pc:sldChg>
      <pc:sldChg chg="addSp delSp modSp mod">
        <pc:chgData name="April Durrence" userId="2314a7d0-99d3-4144-8a7f-648170c8b7b7" providerId="ADAL" clId="{EAE80DB9-CB43-4440-9E5C-0B0573E509B3}" dt="2026-07-13T21:23:45.313" v="3005" actId="20577"/>
        <pc:sldMkLst>
          <pc:docMk/>
          <pc:sldMk cId="1931406526" sldId="2145704801"/>
        </pc:sldMkLst>
        <pc:spChg chg="mod">
          <ac:chgData name="April Durrence" userId="2314a7d0-99d3-4144-8a7f-648170c8b7b7" providerId="ADAL" clId="{EAE80DB9-CB43-4440-9E5C-0B0573E509B3}" dt="2026-07-13T21:23:45.313" v="3005" actId="20577"/>
          <ac:spMkLst>
            <pc:docMk/>
            <pc:sldMk cId="1931406526" sldId="2145704801"/>
            <ac:spMk id="2" creationId="{861A82C1-2A87-0746-408A-9A374C82A5A2}"/>
          </ac:spMkLst>
        </pc:spChg>
        <pc:spChg chg="mod ord">
          <ac:chgData name="April Durrence" userId="2314a7d0-99d3-4144-8a7f-648170c8b7b7" providerId="ADAL" clId="{EAE80DB9-CB43-4440-9E5C-0B0573E509B3}" dt="2026-06-15T21:41:20.719" v="862" actId="13244"/>
          <ac:spMkLst>
            <pc:docMk/>
            <pc:sldMk cId="1931406526" sldId="2145704801"/>
            <ac:spMk id="4" creationId="{60D079A8-8427-496C-7D9F-0C03B4BD1118}"/>
          </ac:spMkLst>
        </pc:spChg>
        <pc:picChg chg="mod ord">
          <ac:chgData name="April Durrence" userId="2314a7d0-99d3-4144-8a7f-648170c8b7b7" providerId="ADAL" clId="{EAE80DB9-CB43-4440-9E5C-0B0573E509B3}" dt="2026-07-13T20:27:38.077" v="2541" actId="962"/>
          <ac:picMkLst>
            <pc:docMk/>
            <pc:sldMk cId="1931406526" sldId="2145704801"/>
            <ac:picMk id="6" creationId="{31B39779-1B42-B74E-8F94-CBD5A62D5442}"/>
          </ac:picMkLst>
        </pc:picChg>
      </pc:sldChg>
      <pc:sldChg chg="addSp delSp modSp mod">
        <pc:chgData name="April Durrence" userId="2314a7d0-99d3-4144-8a7f-648170c8b7b7" providerId="ADAL" clId="{EAE80DB9-CB43-4440-9E5C-0B0573E509B3}" dt="2026-07-13T20:28:54.042" v="2542" actId="962"/>
        <pc:sldMkLst>
          <pc:docMk/>
          <pc:sldMk cId="3003045517" sldId="2145704802"/>
        </pc:sldMkLst>
        <pc:spChg chg="mod">
          <ac:chgData name="April Durrence" userId="2314a7d0-99d3-4144-8a7f-648170c8b7b7" providerId="ADAL" clId="{EAE80DB9-CB43-4440-9E5C-0B0573E509B3}" dt="2026-06-15T21:42:34.346" v="875" actId="20577"/>
          <ac:spMkLst>
            <pc:docMk/>
            <pc:sldMk cId="3003045517" sldId="2145704802"/>
            <ac:spMk id="3" creationId="{C0B547D7-A9F8-CE12-F521-A06BF9B2374F}"/>
          </ac:spMkLst>
        </pc:spChg>
        <pc:spChg chg="mod ord">
          <ac:chgData name="April Durrence" userId="2314a7d0-99d3-4144-8a7f-648170c8b7b7" providerId="ADAL" clId="{EAE80DB9-CB43-4440-9E5C-0B0573E509B3}" dt="2026-06-15T21:42:45.014" v="877" actId="13244"/>
          <ac:spMkLst>
            <pc:docMk/>
            <pc:sldMk cId="3003045517" sldId="2145704802"/>
            <ac:spMk id="4" creationId="{8DC92CA0-ECF1-B0A3-D6E3-DB8070288B7F}"/>
          </ac:spMkLst>
        </pc:spChg>
        <pc:picChg chg="mod">
          <ac:chgData name="April Durrence" userId="2314a7d0-99d3-4144-8a7f-648170c8b7b7" providerId="ADAL" clId="{EAE80DB9-CB43-4440-9E5C-0B0573E509B3}" dt="2026-07-13T20:28:54.042" v="2542" actId="962"/>
          <ac:picMkLst>
            <pc:docMk/>
            <pc:sldMk cId="3003045517" sldId="2145704802"/>
            <ac:picMk id="5" creationId="{F4219A3E-F140-9DE3-4B2D-7390E6835B47}"/>
          </ac:picMkLst>
        </pc:picChg>
        <pc:picChg chg="add del mod">
          <ac:chgData name="April Durrence" userId="2314a7d0-99d3-4144-8a7f-648170c8b7b7" providerId="ADAL" clId="{EAE80DB9-CB43-4440-9E5C-0B0573E509B3}" dt="2026-06-15T21:42:56.629" v="880" actId="962"/>
          <ac:picMkLst>
            <pc:docMk/>
            <pc:sldMk cId="3003045517" sldId="2145704802"/>
            <ac:picMk id="7" creationId="{8058FE29-AF92-75F3-62E6-BA4AD9F7FAD5}"/>
          </ac:picMkLst>
        </pc:picChg>
      </pc:sldChg>
      <pc:sldChg chg="modSp mod">
        <pc:chgData name="April Durrence" userId="2314a7d0-99d3-4144-8a7f-648170c8b7b7" providerId="ADAL" clId="{EAE80DB9-CB43-4440-9E5C-0B0573E509B3}" dt="2026-07-13T20:58:51.592" v="2746" actId="113"/>
        <pc:sldMkLst>
          <pc:docMk/>
          <pc:sldMk cId="3620828598" sldId="2145704803"/>
        </pc:sldMkLst>
        <pc:spChg chg="mod">
          <ac:chgData name="April Durrence" userId="2314a7d0-99d3-4144-8a7f-648170c8b7b7" providerId="ADAL" clId="{EAE80DB9-CB43-4440-9E5C-0B0573E509B3}" dt="2026-07-13T20:58:51.592" v="2746" actId="113"/>
          <ac:spMkLst>
            <pc:docMk/>
            <pc:sldMk cId="3620828598" sldId="2145704803"/>
            <ac:spMk id="3" creationId="{C0B547D7-A9F8-CE12-F521-A06BF9B2374F}"/>
          </ac:spMkLst>
        </pc:spChg>
        <pc:picChg chg="mod">
          <ac:chgData name="April Durrence" userId="2314a7d0-99d3-4144-8a7f-648170c8b7b7" providerId="ADAL" clId="{EAE80DB9-CB43-4440-9E5C-0B0573E509B3}" dt="2026-07-13T20:42:20.326" v="2573" actId="962"/>
          <ac:picMkLst>
            <pc:docMk/>
            <pc:sldMk cId="3620828598" sldId="2145704803"/>
            <ac:picMk id="6" creationId="{2AC4C0CC-E018-C4DA-E14E-ED91052FBEC2}"/>
          </ac:picMkLst>
        </pc:picChg>
      </pc:sldChg>
      <pc:sldChg chg="addSp delSp modSp mod">
        <pc:chgData name="April Durrence" userId="2314a7d0-99d3-4144-8a7f-648170c8b7b7" providerId="ADAL" clId="{EAE80DB9-CB43-4440-9E5C-0B0573E509B3}" dt="2026-07-13T21:24:03.074" v="3014" actId="20577"/>
        <pc:sldMkLst>
          <pc:docMk/>
          <pc:sldMk cId="1816931464" sldId="2145704805"/>
        </pc:sldMkLst>
        <pc:spChg chg="mod">
          <ac:chgData name="April Durrence" userId="2314a7d0-99d3-4144-8a7f-648170c8b7b7" providerId="ADAL" clId="{EAE80DB9-CB43-4440-9E5C-0B0573E509B3}" dt="2026-07-13T21:24:03.074" v="3014" actId="20577"/>
          <ac:spMkLst>
            <pc:docMk/>
            <pc:sldMk cId="1816931464" sldId="2145704805"/>
            <ac:spMk id="2" creationId="{573C1C72-BDE1-AFD3-C089-8EF2E194B281}"/>
          </ac:spMkLst>
        </pc:spChg>
        <pc:spChg chg="del">
          <ac:chgData name="April Durrence" userId="2314a7d0-99d3-4144-8a7f-648170c8b7b7" providerId="ADAL" clId="{EAE80DB9-CB43-4440-9E5C-0B0573E509B3}" dt="2026-07-13T21:20:25.114" v="2947" actId="478"/>
          <ac:spMkLst>
            <pc:docMk/>
            <pc:sldMk cId="1816931464" sldId="2145704805"/>
            <ac:spMk id="3" creationId="{C0B547D7-A9F8-CE12-F521-A06BF9B2374F}"/>
          </ac:spMkLst>
        </pc:spChg>
        <pc:spChg chg="mod">
          <ac:chgData name="April Durrence" userId="2314a7d0-99d3-4144-8a7f-648170c8b7b7" providerId="ADAL" clId="{EAE80DB9-CB43-4440-9E5C-0B0573E509B3}" dt="2026-07-13T20:43:22.041" v="2576" actId="6549"/>
          <ac:spMkLst>
            <pc:docMk/>
            <pc:sldMk cId="1816931464" sldId="2145704805"/>
            <ac:spMk id="6" creationId="{5F2C3FA1-2408-4C14-60C9-41AE221F0751}"/>
          </ac:spMkLst>
        </pc:spChg>
        <pc:spChg chg="add del mod">
          <ac:chgData name="April Durrence" userId="2314a7d0-99d3-4144-8a7f-648170c8b7b7" providerId="ADAL" clId="{EAE80DB9-CB43-4440-9E5C-0B0573E509B3}" dt="2026-07-13T21:20:28.688" v="2948" actId="478"/>
          <ac:spMkLst>
            <pc:docMk/>
            <pc:sldMk cId="1816931464" sldId="2145704805"/>
            <ac:spMk id="9" creationId="{47991595-26B8-846D-5F33-61F3DF74D743}"/>
          </ac:spMkLst>
        </pc:spChg>
        <pc:picChg chg="mod">
          <ac:chgData name="April Durrence" userId="2314a7d0-99d3-4144-8a7f-648170c8b7b7" providerId="ADAL" clId="{EAE80DB9-CB43-4440-9E5C-0B0573E509B3}" dt="2026-07-13T20:32:35.641" v="2544" actId="962"/>
          <ac:picMkLst>
            <pc:docMk/>
            <pc:sldMk cId="1816931464" sldId="2145704805"/>
            <ac:picMk id="5" creationId="{3156E77C-3145-3905-B3C8-E7DFD187B508}"/>
          </ac:picMkLst>
        </pc:picChg>
        <pc:picChg chg="mod">
          <ac:chgData name="April Durrence" userId="2314a7d0-99d3-4144-8a7f-648170c8b7b7" providerId="ADAL" clId="{EAE80DB9-CB43-4440-9E5C-0B0573E509B3}" dt="2026-07-13T21:21:02.182" v="2950" actId="962"/>
          <ac:picMkLst>
            <pc:docMk/>
            <pc:sldMk cId="1816931464" sldId="2145704805"/>
            <ac:picMk id="8" creationId="{094142FB-0D84-63AA-504C-9A53F744833B}"/>
          </ac:picMkLst>
        </pc:picChg>
      </pc:sldChg>
      <pc:sldChg chg="modSp mod">
        <pc:chgData name="April Durrence" userId="2314a7d0-99d3-4144-8a7f-648170c8b7b7" providerId="ADAL" clId="{EAE80DB9-CB43-4440-9E5C-0B0573E509B3}" dt="2026-07-13T21:21:46.535" v="2960" actId="962"/>
        <pc:sldMkLst>
          <pc:docMk/>
          <pc:sldMk cId="4293890411" sldId="2145704806"/>
        </pc:sldMkLst>
        <pc:picChg chg="mod">
          <ac:chgData name="April Durrence" userId="2314a7d0-99d3-4144-8a7f-648170c8b7b7" providerId="ADAL" clId="{EAE80DB9-CB43-4440-9E5C-0B0573E509B3}" dt="2026-07-13T21:21:46.535" v="2960" actId="962"/>
          <ac:picMkLst>
            <pc:docMk/>
            <pc:sldMk cId="4293890411" sldId="2145704806"/>
            <ac:picMk id="6" creationId="{E7F11E50-E94F-82A1-382D-BBEBD2D45F9F}"/>
          </ac:picMkLst>
        </pc:picChg>
      </pc:sldChg>
      <pc:sldChg chg="modSp mod">
        <pc:chgData name="April Durrence" userId="2314a7d0-99d3-4144-8a7f-648170c8b7b7" providerId="ADAL" clId="{EAE80DB9-CB43-4440-9E5C-0B0573E509B3}" dt="2026-07-13T21:21:44.905" v="2959" actId="962"/>
        <pc:sldMkLst>
          <pc:docMk/>
          <pc:sldMk cId="494369960" sldId="2145704807"/>
        </pc:sldMkLst>
        <pc:picChg chg="mod">
          <ac:chgData name="April Durrence" userId="2314a7d0-99d3-4144-8a7f-648170c8b7b7" providerId="ADAL" clId="{EAE80DB9-CB43-4440-9E5C-0B0573E509B3}" dt="2026-07-13T21:21:44.905" v="2959" actId="962"/>
          <ac:picMkLst>
            <pc:docMk/>
            <pc:sldMk cId="494369960" sldId="2145704807"/>
            <ac:picMk id="5" creationId="{7202665D-F26D-9A7B-14B6-0D5C0443CFA9}"/>
          </ac:picMkLst>
        </pc:picChg>
        <pc:picChg chg="mod">
          <ac:chgData name="April Durrence" userId="2314a7d0-99d3-4144-8a7f-648170c8b7b7" providerId="ADAL" clId="{EAE80DB9-CB43-4440-9E5C-0B0573E509B3}" dt="2026-07-13T21:01:18.475" v="2767" actId="962"/>
          <ac:picMkLst>
            <pc:docMk/>
            <pc:sldMk cId="494369960" sldId="2145704807"/>
            <ac:picMk id="6" creationId="{0EF6D619-CB22-DCD6-6783-B4D7B375B785}"/>
          </ac:picMkLst>
        </pc:picChg>
      </pc:sldChg>
      <pc:sldChg chg="addSp delSp modSp mod">
        <pc:chgData name="April Durrence" userId="2314a7d0-99d3-4144-8a7f-648170c8b7b7" providerId="ADAL" clId="{EAE80DB9-CB43-4440-9E5C-0B0573E509B3}" dt="2026-07-13T21:24:10.715" v="3023" actId="20577"/>
        <pc:sldMkLst>
          <pc:docMk/>
          <pc:sldMk cId="603241606" sldId="2145704809"/>
        </pc:sldMkLst>
        <pc:spChg chg="mod">
          <ac:chgData name="April Durrence" userId="2314a7d0-99d3-4144-8a7f-648170c8b7b7" providerId="ADAL" clId="{EAE80DB9-CB43-4440-9E5C-0B0573E509B3}" dt="2026-07-13T21:24:10.715" v="3023" actId="20577"/>
          <ac:spMkLst>
            <pc:docMk/>
            <pc:sldMk cId="603241606" sldId="2145704809"/>
            <ac:spMk id="2" creationId="{573C1C72-BDE1-AFD3-C089-8EF2E194B281}"/>
          </ac:spMkLst>
        </pc:spChg>
        <pc:spChg chg="del">
          <ac:chgData name="April Durrence" userId="2314a7d0-99d3-4144-8a7f-648170c8b7b7" providerId="ADAL" clId="{EAE80DB9-CB43-4440-9E5C-0B0573E509B3}" dt="2026-07-13T21:21:13.156" v="2951" actId="478"/>
          <ac:spMkLst>
            <pc:docMk/>
            <pc:sldMk cId="603241606" sldId="2145704809"/>
            <ac:spMk id="3" creationId="{C0B547D7-A9F8-CE12-F521-A06BF9B2374F}"/>
          </ac:spMkLst>
        </pc:spChg>
        <pc:spChg chg="mod">
          <ac:chgData name="April Durrence" userId="2314a7d0-99d3-4144-8a7f-648170c8b7b7" providerId="ADAL" clId="{EAE80DB9-CB43-4440-9E5C-0B0573E509B3}" dt="2026-07-13T20:43:07.405" v="2574" actId="12"/>
          <ac:spMkLst>
            <pc:docMk/>
            <pc:sldMk cId="603241606" sldId="2145704809"/>
            <ac:spMk id="6" creationId="{5F2C3FA1-2408-4C14-60C9-41AE221F0751}"/>
          </ac:spMkLst>
        </pc:spChg>
        <pc:spChg chg="add del mod">
          <ac:chgData name="April Durrence" userId="2314a7d0-99d3-4144-8a7f-648170c8b7b7" providerId="ADAL" clId="{EAE80DB9-CB43-4440-9E5C-0B0573E509B3}" dt="2026-07-13T21:21:16.576" v="2952" actId="478"/>
          <ac:spMkLst>
            <pc:docMk/>
            <pc:sldMk cId="603241606" sldId="2145704809"/>
            <ac:spMk id="9" creationId="{8C9823FB-0E4B-73E4-E9B9-A4C453686713}"/>
          </ac:spMkLst>
        </pc:spChg>
        <pc:picChg chg="mod">
          <ac:chgData name="April Durrence" userId="2314a7d0-99d3-4144-8a7f-648170c8b7b7" providerId="ADAL" clId="{EAE80DB9-CB43-4440-9E5C-0B0573E509B3}" dt="2026-07-13T20:36:09.727" v="2545" actId="962"/>
          <ac:picMkLst>
            <pc:docMk/>
            <pc:sldMk cId="603241606" sldId="2145704809"/>
            <ac:picMk id="7" creationId="{5BA7B584-0A59-6FFF-64D0-DBCCD204F940}"/>
          </ac:picMkLst>
        </pc:picChg>
        <pc:picChg chg="mod">
          <ac:chgData name="April Durrence" userId="2314a7d0-99d3-4144-8a7f-648170c8b7b7" providerId="ADAL" clId="{EAE80DB9-CB43-4440-9E5C-0B0573E509B3}" dt="2026-07-13T21:21:23.540" v="2953" actId="962"/>
          <ac:picMkLst>
            <pc:docMk/>
            <pc:sldMk cId="603241606" sldId="2145704809"/>
            <ac:picMk id="8" creationId="{6F3AFB13-4BA6-C8A2-45C1-DB6D4B77F261}"/>
          </ac:picMkLst>
        </pc:picChg>
      </pc:sldChg>
      <pc:sldChg chg="delSp modSp mod">
        <pc:chgData name="April Durrence" userId="2314a7d0-99d3-4144-8a7f-648170c8b7b7" providerId="ADAL" clId="{EAE80DB9-CB43-4440-9E5C-0B0573E509B3}" dt="2026-06-15T20:42:48.490" v="15" actId="478"/>
        <pc:sldMkLst>
          <pc:docMk/>
          <pc:sldMk cId="731355474" sldId="2145704810"/>
        </pc:sldMkLst>
        <pc:spChg chg="mod">
          <ac:chgData name="April Durrence" userId="2314a7d0-99d3-4144-8a7f-648170c8b7b7" providerId="ADAL" clId="{EAE80DB9-CB43-4440-9E5C-0B0573E509B3}" dt="2026-06-15T20:42:39.362" v="12" actId="962"/>
          <ac:spMkLst>
            <pc:docMk/>
            <pc:sldMk cId="731355474" sldId="2145704810"/>
            <ac:spMk id="4" creationId="{A5BEC7AD-B2A6-4E9D-84AD-F786F31F3EDE}"/>
          </ac:spMkLst>
        </pc:spChg>
        <pc:picChg chg="mod">
          <ac:chgData name="April Durrence" userId="2314a7d0-99d3-4144-8a7f-648170c8b7b7" providerId="ADAL" clId="{EAE80DB9-CB43-4440-9E5C-0B0573E509B3}" dt="2026-06-15T20:42:45.770" v="14" actId="962"/>
          <ac:picMkLst>
            <pc:docMk/>
            <pc:sldMk cId="731355474" sldId="2145704810"/>
            <ac:picMk id="7" creationId="{67953733-06EA-A759-C0CE-F69B48B6F1CD}"/>
          </ac:picMkLst>
        </pc:picChg>
      </pc:sldChg>
      <pc:sldChg chg="delSp modSp mod">
        <pc:chgData name="April Durrence" userId="2314a7d0-99d3-4144-8a7f-648170c8b7b7" providerId="ADAL" clId="{EAE80DB9-CB43-4440-9E5C-0B0573E509B3}" dt="2026-07-13T19:53:36.107" v="2234" actId="1076"/>
        <pc:sldMkLst>
          <pc:docMk/>
          <pc:sldMk cId="4003055742" sldId="2145704812"/>
        </pc:sldMkLst>
        <pc:spChg chg="mod ord">
          <ac:chgData name="April Durrence" userId="2314a7d0-99d3-4144-8a7f-648170c8b7b7" providerId="ADAL" clId="{EAE80DB9-CB43-4440-9E5C-0B0573E509B3}" dt="2026-06-15T21:08:57.696" v="592" actId="13244"/>
          <ac:spMkLst>
            <pc:docMk/>
            <pc:sldMk cId="4003055742" sldId="2145704812"/>
            <ac:spMk id="4" creationId="{A5BEC7AD-B2A6-4E9D-84AD-F786F31F3EDE}"/>
          </ac:spMkLst>
        </pc:spChg>
        <pc:spChg chg="mod ord">
          <ac:chgData name="April Durrence" userId="2314a7d0-99d3-4144-8a7f-648170c8b7b7" providerId="ADAL" clId="{EAE80DB9-CB43-4440-9E5C-0B0573E509B3}" dt="2026-07-13T19:53:25.075" v="2233" actId="1076"/>
          <ac:spMkLst>
            <pc:docMk/>
            <pc:sldMk cId="4003055742" sldId="2145704812"/>
            <ac:spMk id="20" creationId="{9B5CFC61-6ABF-2B83-F7D3-E95C284AD15A}"/>
          </ac:spMkLst>
        </pc:spChg>
        <pc:spChg chg="mod ord">
          <ac:chgData name="April Durrence" userId="2314a7d0-99d3-4144-8a7f-648170c8b7b7" providerId="ADAL" clId="{EAE80DB9-CB43-4440-9E5C-0B0573E509B3}" dt="2026-07-13T19:53:36.107" v="2234" actId="1076"/>
          <ac:spMkLst>
            <pc:docMk/>
            <pc:sldMk cId="4003055742" sldId="2145704812"/>
            <ac:spMk id="36" creationId="{C7C7A680-A0A2-46E4-81B4-0523D4BE3DD5}"/>
          </ac:spMkLst>
        </pc:spChg>
        <pc:picChg chg="mod ord">
          <ac:chgData name="April Durrence" userId="2314a7d0-99d3-4144-8a7f-648170c8b7b7" providerId="ADAL" clId="{EAE80DB9-CB43-4440-9E5C-0B0573E509B3}" dt="2026-07-13T19:53:18.195" v="2232" actId="1076"/>
          <ac:picMkLst>
            <pc:docMk/>
            <pc:sldMk cId="4003055742" sldId="2145704812"/>
            <ac:picMk id="2" creationId="{4AB95A3F-D7D8-EF82-ABB6-8B9EC6A0A861}"/>
          </ac:picMkLst>
        </pc:picChg>
        <pc:picChg chg="mod ord">
          <ac:chgData name="April Durrence" userId="2314a7d0-99d3-4144-8a7f-648170c8b7b7" providerId="ADAL" clId="{EAE80DB9-CB43-4440-9E5C-0B0573E509B3}" dt="2026-06-15T21:09:23.752" v="600" actId="13244"/>
          <ac:picMkLst>
            <pc:docMk/>
            <pc:sldMk cId="4003055742" sldId="2145704812"/>
            <ac:picMk id="7" creationId="{67953733-06EA-A759-C0CE-F69B48B6F1CD}"/>
          </ac:picMkLst>
        </pc:picChg>
        <pc:cxnChg chg="mod">
          <ac:chgData name="April Durrence" userId="2314a7d0-99d3-4144-8a7f-648170c8b7b7" providerId="ADAL" clId="{EAE80DB9-CB43-4440-9E5C-0B0573E509B3}" dt="2026-06-15T21:09:16.839" v="597" actId="962"/>
          <ac:cxnSpMkLst>
            <pc:docMk/>
            <pc:sldMk cId="4003055742" sldId="2145704812"/>
            <ac:cxnSpMk id="5" creationId="{3090EF30-4BD5-4989-8BBA-7A2EC017A665}"/>
          </ac:cxnSpMkLst>
        </pc:cxnChg>
      </pc:sldChg>
      <pc:sldChg chg="delSp modSp mod">
        <pc:chgData name="April Durrence" userId="2314a7d0-99d3-4144-8a7f-648170c8b7b7" providerId="ADAL" clId="{EAE80DB9-CB43-4440-9E5C-0B0573E509B3}" dt="2026-07-13T21:21:38.726" v="2957" actId="478"/>
        <pc:sldMkLst>
          <pc:docMk/>
          <pc:sldMk cId="1516902175" sldId="2145704814"/>
        </pc:sldMkLst>
        <pc:spChg chg="del">
          <ac:chgData name="April Durrence" userId="2314a7d0-99d3-4144-8a7f-648170c8b7b7" providerId="ADAL" clId="{EAE80DB9-CB43-4440-9E5C-0B0573E509B3}" dt="2026-07-13T21:21:38.726" v="2957" actId="478"/>
          <ac:spMkLst>
            <pc:docMk/>
            <pc:sldMk cId="1516902175" sldId="2145704814"/>
            <ac:spMk id="18" creationId="{43F4094E-FA0A-1BE6-0468-C32BDDFA508B}"/>
          </ac:spMkLst>
        </pc:spChg>
        <pc:spChg chg="mod">
          <ac:chgData name="April Durrence" userId="2314a7d0-99d3-4144-8a7f-648170c8b7b7" providerId="ADAL" clId="{EAE80DB9-CB43-4440-9E5C-0B0573E509B3}" dt="2026-07-13T21:01:02.017" v="2764" actId="1076"/>
          <ac:spMkLst>
            <pc:docMk/>
            <pc:sldMk cId="1516902175" sldId="2145704814"/>
            <ac:spMk id="20" creationId="{B6D7E366-E40E-8042-0F1A-B564FE71A572}"/>
          </ac:spMkLst>
        </pc:spChg>
        <pc:spChg chg="mod">
          <ac:chgData name="April Durrence" userId="2314a7d0-99d3-4144-8a7f-648170c8b7b7" providerId="ADAL" clId="{EAE80DB9-CB43-4440-9E5C-0B0573E509B3}" dt="2026-07-13T21:01:04.843" v="2765" actId="1076"/>
          <ac:spMkLst>
            <pc:docMk/>
            <pc:sldMk cId="1516902175" sldId="2145704814"/>
            <ac:spMk id="36" creationId="{9BDAF3DB-58B6-179D-AFD6-D075628AD0D6}"/>
          </ac:spMkLst>
        </pc:spChg>
        <pc:picChg chg="mod">
          <ac:chgData name="April Durrence" userId="2314a7d0-99d3-4144-8a7f-648170c8b7b7" providerId="ADAL" clId="{EAE80DB9-CB43-4440-9E5C-0B0573E509B3}" dt="2026-07-13T21:01:07.743" v="2766" actId="962"/>
          <ac:picMkLst>
            <pc:docMk/>
            <pc:sldMk cId="1516902175" sldId="2145704814"/>
            <ac:picMk id="6" creationId="{85096075-1D51-635B-A778-CBFC4A8AAAD2}"/>
          </ac:picMkLst>
        </pc:picChg>
        <pc:picChg chg="mod">
          <ac:chgData name="April Durrence" userId="2314a7d0-99d3-4144-8a7f-648170c8b7b7" providerId="ADAL" clId="{EAE80DB9-CB43-4440-9E5C-0B0573E509B3}" dt="2026-07-13T21:21:35.696" v="2956" actId="962"/>
          <ac:picMkLst>
            <pc:docMk/>
            <pc:sldMk cId="1516902175" sldId="2145704814"/>
            <ac:picMk id="7" creationId="{2D197A4E-7239-6F3B-3118-680D6A715669}"/>
          </ac:picMkLst>
        </pc:picChg>
        <pc:picChg chg="del">
          <ac:chgData name="April Durrence" userId="2314a7d0-99d3-4144-8a7f-648170c8b7b7" providerId="ADAL" clId="{EAE80DB9-CB43-4440-9E5C-0B0573E509B3}" dt="2026-07-13T21:21:31.359" v="2955" actId="478"/>
          <ac:picMkLst>
            <pc:docMk/>
            <pc:sldMk cId="1516902175" sldId="2145704814"/>
            <ac:picMk id="8" creationId="{CCD9013A-1B82-ED33-3DB5-E78328AA07DC}"/>
          </ac:picMkLst>
        </pc:picChg>
        <pc:cxnChg chg="mod">
          <ac:chgData name="April Durrence" userId="2314a7d0-99d3-4144-8a7f-648170c8b7b7" providerId="ADAL" clId="{EAE80DB9-CB43-4440-9E5C-0B0573E509B3}" dt="2026-07-13T21:21:26.764" v="2954" actId="962"/>
          <ac:cxnSpMkLst>
            <pc:docMk/>
            <pc:sldMk cId="1516902175" sldId="2145704814"/>
            <ac:cxnSpMk id="5" creationId="{7F921697-95B4-0D86-4A07-6626D3FDF9BF}"/>
          </ac:cxnSpMkLst>
        </pc:cxnChg>
      </pc:sldChg>
      <pc:sldChg chg="modSp mod">
        <pc:chgData name="April Durrence" userId="2314a7d0-99d3-4144-8a7f-648170c8b7b7" providerId="ADAL" clId="{EAE80DB9-CB43-4440-9E5C-0B0573E509B3}" dt="2026-07-13T21:00:11.358" v="2755" actId="962"/>
        <pc:sldMkLst>
          <pc:docMk/>
          <pc:sldMk cId="3320134731" sldId="2145704817"/>
        </pc:sldMkLst>
        <pc:spChg chg="mod">
          <ac:chgData name="April Durrence" userId="2314a7d0-99d3-4144-8a7f-648170c8b7b7" providerId="ADAL" clId="{EAE80DB9-CB43-4440-9E5C-0B0573E509B3}" dt="2026-07-13T21:00:08.793" v="2754" actId="14100"/>
          <ac:spMkLst>
            <pc:docMk/>
            <pc:sldMk cId="3320134731" sldId="2145704817"/>
            <ac:spMk id="3" creationId="{A430DD67-BF74-1DF3-F7C9-0911B6E6EE3C}"/>
          </ac:spMkLst>
        </pc:spChg>
        <pc:picChg chg="mod">
          <ac:chgData name="April Durrence" userId="2314a7d0-99d3-4144-8a7f-648170c8b7b7" providerId="ADAL" clId="{EAE80DB9-CB43-4440-9E5C-0B0573E509B3}" dt="2026-07-13T21:00:11.358" v="2755" actId="962"/>
          <ac:picMkLst>
            <pc:docMk/>
            <pc:sldMk cId="3320134731" sldId="2145704817"/>
            <ac:picMk id="6" creationId="{CE4E9F1C-8A3A-2A81-B1CA-F0D7EFAC6F82}"/>
          </ac:picMkLst>
        </pc:picChg>
      </pc:sldChg>
      <pc:sldChg chg="delSp modSp mod">
        <pc:chgData name="April Durrence" userId="2314a7d0-99d3-4144-8a7f-648170c8b7b7" providerId="ADAL" clId="{EAE80DB9-CB43-4440-9E5C-0B0573E509B3}" dt="2026-07-13T21:00:18.666" v="2756" actId="478"/>
        <pc:sldMkLst>
          <pc:docMk/>
          <pc:sldMk cId="2980867166" sldId="2145704818"/>
        </pc:sldMkLst>
        <pc:spChg chg="mod">
          <ac:chgData name="April Durrence" userId="2314a7d0-99d3-4144-8a7f-648170c8b7b7" providerId="ADAL" clId="{EAE80DB9-CB43-4440-9E5C-0B0573E509B3}" dt="2026-07-13T20:59:47.131" v="2752" actId="113"/>
          <ac:spMkLst>
            <pc:docMk/>
            <pc:sldMk cId="2980867166" sldId="2145704818"/>
            <ac:spMk id="3" creationId="{6BB3B48C-124E-251C-1E27-EDB9ABF747E6}"/>
          </ac:spMkLst>
        </pc:spChg>
        <pc:spChg chg="del">
          <ac:chgData name="April Durrence" userId="2314a7d0-99d3-4144-8a7f-648170c8b7b7" providerId="ADAL" clId="{EAE80DB9-CB43-4440-9E5C-0B0573E509B3}" dt="2026-07-13T20:56:58.607" v="2711" actId="478"/>
          <ac:spMkLst>
            <pc:docMk/>
            <pc:sldMk cId="2980867166" sldId="2145704818"/>
            <ac:spMk id="7" creationId="{01817F1E-09B9-D181-D9E0-FA9D711061FD}"/>
          </ac:spMkLst>
        </pc:spChg>
        <pc:picChg chg="mod">
          <ac:chgData name="April Durrence" userId="2314a7d0-99d3-4144-8a7f-648170c8b7b7" providerId="ADAL" clId="{EAE80DB9-CB43-4440-9E5C-0B0573E509B3}" dt="2026-07-13T20:58:26.432" v="2743" actId="1076"/>
          <ac:picMkLst>
            <pc:docMk/>
            <pc:sldMk cId="2980867166" sldId="2145704818"/>
            <ac:picMk id="5" creationId="{D7D137E0-CEDD-CF9B-9CD4-35BE57D9FD67}"/>
          </ac:picMkLst>
        </pc:picChg>
        <pc:picChg chg="del">
          <ac:chgData name="April Durrence" userId="2314a7d0-99d3-4144-8a7f-648170c8b7b7" providerId="ADAL" clId="{EAE80DB9-CB43-4440-9E5C-0B0573E509B3}" dt="2026-07-13T21:00:18.666" v="2756" actId="478"/>
          <ac:picMkLst>
            <pc:docMk/>
            <pc:sldMk cId="2980867166" sldId="2145704818"/>
            <ac:picMk id="8" creationId="{C3BC2431-7615-D31D-0FAB-1418332608BC}"/>
          </ac:picMkLst>
        </pc:picChg>
      </pc:sldChg>
      <pc:sldChg chg="addSp delSp modSp mod">
        <pc:chgData name="April Durrence" userId="2314a7d0-99d3-4144-8a7f-648170c8b7b7" providerId="ADAL" clId="{EAE80DB9-CB43-4440-9E5C-0B0573E509B3}" dt="2026-07-06T17:03:48.624" v="2148" actId="1076"/>
        <pc:sldMkLst>
          <pc:docMk/>
          <pc:sldMk cId="324611715" sldId="2145704819"/>
        </pc:sldMkLst>
        <pc:spChg chg="mod">
          <ac:chgData name="April Durrence" userId="2314a7d0-99d3-4144-8a7f-648170c8b7b7" providerId="ADAL" clId="{EAE80DB9-CB43-4440-9E5C-0B0573E509B3}" dt="2026-07-06T16:51:22.157" v="1913"/>
          <ac:spMkLst>
            <pc:docMk/>
            <pc:sldMk cId="324611715" sldId="2145704819"/>
            <ac:spMk id="3" creationId="{487B44B4-9EB1-B591-37EF-F51C517A2B69}"/>
          </ac:spMkLst>
        </pc:spChg>
        <pc:graphicFrameChg chg="add mod modGraphic">
          <ac:chgData name="April Durrence" userId="2314a7d0-99d3-4144-8a7f-648170c8b7b7" providerId="ADAL" clId="{EAE80DB9-CB43-4440-9E5C-0B0573E509B3}" dt="2026-07-06T17:03:48.624" v="2148" actId="1076"/>
          <ac:graphicFrameMkLst>
            <pc:docMk/>
            <pc:sldMk cId="324611715" sldId="2145704819"/>
            <ac:graphicFrameMk id="5" creationId="{F2421BBA-F05E-F798-FDF3-FEEA267C0CE4}"/>
          </ac:graphicFrameMkLst>
        </pc:graphicFrameChg>
      </pc:sldChg>
      <pc:sldChg chg="delSp modSp mod">
        <pc:chgData name="April Durrence" userId="2314a7d0-99d3-4144-8a7f-648170c8b7b7" providerId="ADAL" clId="{EAE80DB9-CB43-4440-9E5C-0B0573E509B3}" dt="2026-07-13T20:30:21.414" v="2543" actId="403"/>
        <pc:sldMkLst>
          <pc:docMk/>
          <pc:sldMk cId="1461425989" sldId="2145704820"/>
        </pc:sldMkLst>
        <pc:spChg chg="mod">
          <ac:chgData name="April Durrence" userId="2314a7d0-99d3-4144-8a7f-648170c8b7b7" providerId="ADAL" clId="{EAE80DB9-CB43-4440-9E5C-0B0573E509B3}" dt="2026-07-13T20:30:21.414" v="2543" actId="403"/>
          <ac:spMkLst>
            <pc:docMk/>
            <pc:sldMk cId="1461425989" sldId="2145704820"/>
            <ac:spMk id="3" creationId="{BAC40074-08DB-9A27-3DD0-BF8FB9D75A2E}"/>
          </ac:spMkLst>
        </pc:spChg>
        <pc:spChg chg="mod">
          <ac:chgData name="April Durrence" userId="2314a7d0-99d3-4144-8a7f-648170c8b7b7" providerId="ADAL" clId="{EAE80DB9-CB43-4440-9E5C-0B0573E509B3}" dt="2026-06-15T21:45:28.944" v="906" actId="962"/>
          <ac:spMkLst>
            <pc:docMk/>
            <pc:sldMk cId="1461425989" sldId="2145704820"/>
            <ac:spMk id="4" creationId="{9F4C0267-F093-BE12-3107-82D166FC54BB}"/>
          </ac:spMkLst>
        </pc:spChg>
      </pc:sldChg>
      <pc:sldChg chg="modSp mod">
        <pc:chgData name="April Durrence" userId="2314a7d0-99d3-4144-8a7f-648170c8b7b7" providerId="ADAL" clId="{EAE80DB9-CB43-4440-9E5C-0B0573E509B3}" dt="2026-07-06T16:54:16.150" v="1926" actId="1076"/>
        <pc:sldMkLst>
          <pc:docMk/>
          <pc:sldMk cId="3529083261" sldId="2145704821"/>
        </pc:sldMkLst>
        <pc:spChg chg="mod">
          <ac:chgData name="April Durrence" userId="2314a7d0-99d3-4144-8a7f-648170c8b7b7" providerId="ADAL" clId="{EAE80DB9-CB43-4440-9E5C-0B0573E509B3}" dt="2026-07-06T16:54:16.150" v="1926" actId="1076"/>
          <ac:spMkLst>
            <pc:docMk/>
            <pc:sldMk cId="3529083261" sldId="2145704821"/>
            <ac:spMk id="3" creationId="{3BC568FD-71B3-973D-669E-74D9ACBBF60D}"/>
          </ac:spMkLst>
        </pc:spChg>
      </pc:sldChg>
      <pc:sldChg chg="modSp mod">
        <pc:chgData name="April Durrence" userId="2314a7d0-99d3-4144-8a7f-648170c8b7b7" providerId="ADAL" clId="{EAE80DB9-CB43-4440-9E5C-0B0573E509B3}" dt="2026-07-06T16:55:23.275" v="1927" actId="113"/>
        <pc:sldMkLst>
          <pc:docMk/>
          <pc:sldMk cId="3085055708" sldId="2145704822"/>
        </pc:sldMkLst>
        <pc:spChg chg="mod">
          <ac:chgData name="April Durrence" userId="2314a7d0-99d3-4144-8a7f-648170c8b7b7" providerId="ADAL" clId="{EAE80DB9-CB43-4440-9E5C-0B0573E509B3}" dt="2026-07-06T16:55:23.275" v="1927" actId="113"/>
          <ac:spMkLst>
            <pc:docMk/>
            <pc:sldMk cId="3085055708" sldId="2145704822"/>
            <ac:spMk id="3" creationId="{1CC30315-65D1-BBE2-BF95-5706AFD5D79B}"/>
          </ac:spMkLst>
        </pc:spChg>
      </pc:sldChg>
      <pc:sldChg chg="modSp mod">
        <pc:chgData name="April Durrence" userId="2314a7d0-99d3-4144-8a7f-648170c8b7b7" providerId="ADAL" clId="{EAE80DB9-CB43-4440-9E5C-0B0573E509B3}" dt="2026-07-06T16:48:02.324" v="1898" actId="20577"/>
        <pc:sldMkLst>
          <pc:docMk/>
          <pc:sldMk cId="795743785" sldId="2145704823"/>
        </pc:sldMkLst>
        <pc:spChg chg="mod">
          <ac:chgData name="April Durrence" userId="2314a7d0-99d3-4144-8a7f-648170c8b7b7" providerId="ADAL" clId="{EAE80DB9-CB43-4440-9E5C-0B0573E509B3}" dt="2026-07-06T16:48:02.324" v="1898" actId="20577"/>
          <ac:spMkLst>
            <pc:docMk/>
            <pc:sldMk cId="795743785" sldId="2145704823"/>
            <ac:spMk id="3" creationId="{DDFA0B71-D43B-54A8-3093-2E9B3269D6B4}"/>
          </ac:spMkLst>
        </pc:spChg>
      </pc:sldChg>
      <pc:sldChg chg="addSp delSp modSp add mod">
        <pc:chgData name="April Durrence" userId="2314a7d0-99d3-4144-8a7f-648170c8b7b7" providerId="ADAL" clId="{EAE80DB9-CB43-4440-9E5C-0B0573E509B3}" dt="2026-06-15T21:03:59.379" v="570" actId="13244"/>
        <pc:sldMkLst>
          <pc:docMk/>
          <pc:sldMk cId="2543955035" sldId="2145704824"/>
        </pc:sldMkLst>
        <pc:spChg chg="mod">
          <ac:chgData name="April Durrence" userId="2314a7d0-99d3-4144-8a7f-648170c8b7b7" providerId="ADAL" clId="{EAE80DB9-CB43-4440-9E5C-0B0573E509B3}" dt="2026-06-15T20:52:14.830" v="157" actId="14100"/>
          <ac:spMkLst>
            <pc:docMk/>
            <pc:sldMk cId="2543955035" sldId="2145704824"/>
            <ac:spMk id="3" creationId="{488EF681-B9E6-A81E-66D8-0700D3965BB2}"/>
          </ac:spMkLst>
        </pc:spChg>
        <pc:spChg chg="ord">
          <ac:chgData name="April Durrence" userId="2314a7d0-99d3-4144-8a7f-648170c8b7b7" providerId="ADAL" clId="{EAE80DB9-CB43-4440-9E5C-0B0573E509B3}" dt="2026-06-15T20:54:04.310" v="176" actId="13244"/>
          <ac:spMkLst>
            <pc:docMk/>
            <pc:sldMk cId="2543955035" sldId="2145704824"/>
            <ac:spMk id="4" creationId="{43F32CAB-952C-084E-23DC-569BBC01706C}"/>
          </ac:spMkLst>
        </pc:spChg>
        <pc:spChg chg="add mod">
          <ac:chgData name="April Durrence" userId="2314a7d0-99d3-4144-8a7f-648170c8b7b7" providerId="ADAL" clId="{EAE80DB9-CB43-4440-9E5C-0B0573E509B3}" dt="2026-06-15T20:53:03.026" v="162" actId="403"/>
          <ac:spMkLst>
            <pc:docMk/>
            <pc:sldMk cId="2543955035" sldId="2145704824"/>
            <ac:spMk id="5" creationId="{846F711A-634B-DC4C-5EBD-6D19E94998D4}"/>
          </ac:spMkLst>
        </pc:spChg>
        <pc:spChg chg="add mod">
          <ac:chgData name="April Durrence" userId="2314a7d0-99d3-4144-8a7f-648170c8b7b7" providerId="ADAL" clId="{EAE80DB9-CB43-4440-9E5C-0B0573E509B3}" dt="2026-06-15T20:53:25.011" v="171" actId="404"/>
          <ac:spMkLst>
            <pc:docMk/>
            <pc:sldMk cId="2543955035" sldId="2145704824"/>
            <ac:spMk id="6" creationId="{1C00B9B3-1CD9-1336-F49B-3E58B9EF8441}"/>
          </ac:spMkLst>
        </pc:spChg>
        <pc:spChg chg="add mod">
          <ac:chgData name="April Durrence" userId="2314a7d0-99d3-4144-8a7f-648170c8b7b7" providerId="ADAL" clId="{EAE80DB9-CB43-4440-9E5C-0B0573E509B3}" dt="2026-06-15T20:53:20.843" v="170" actId="403"/>
          <ac:spMkLst>
            <pc:docMk/>
            <pc:sldMk cId="2543955035" sldId="2145704824"/>
            <ac:spMk id="12" creationId="{AE39AC4A-B7AA-84D0-B561-2092E5B25BDB}"/>
          </ac:spMkLst>
        </pc:spChg>
        <pc:spChg chg="add mod">
          <ac:chgData name="April Durrence" userId="2314a7d0-99d3-4144-8a7f-648170c8b7b7" providerId="ADAL" clId="{EAE80DB9-CB43-4440-9E5C-0B0573E509B3}" dt="2026-06-15T20:53:08.996" v="165" actId="403"/>
          <ac:spMkLst>
            <pc:docMk/>
            <pc:sldMk cId="2543955035" sldId="2145704824"/>
            <ac:spMk id="15" creationId="{B3D354CF-0B0B-8885-2631-8C0B55C8A59B}"/>
          </ac:spMkLst>
        </pc:spChg>
        <pc:spChg chg="add mod ord">
          <ac:chgData name="April Durrence" userId="2314a7d0-99d3-4144-8a7f-648170c8b7b7" providerId="ADAL" clId="{EAE80DB9-CB43-4440-9E5C-0B0573E509B3}" dt="2026-06-15T20:57:00.660" v="184" actId="13244"/>
          <ac:spMkLst>
            <pc:docMk/>
            <pc:sldMk cId="2543955035" sldId="2145704824"/>
            <ac:spMk id="17" creationId="{035CB9A0-F2E7-68AE-980B-8E524870BA74}"/>
          </ac:spMkLst>
        </pc:spChg>
        <pc:spChg chg="add mod">
          <ac:chgData name="April Durrence" userId="2314a7d0-99d3-4144-8a7f-648170c8b7b7" providerId="ADAL" clId="{EAE80DB9-CB43-4440-9E5C-0B0573E509B3}" dt="2026-06-15T20:53:32.852" v="175" actId="403"/>
          <ac:spMkLst>
            <pc:docMk/>
            <pc:sldMk cId="2543955035" sldId="2145704824"/>
            <ac:spMk id="23" creationId="{C24553F1-1038-94C2-F133-ECCE825A2CF5}"/>
          </ac:spMkLst>
        </pc:spChg>
        <pc:picChg chg="add mod ord">
          <ac:chgData name="April Durrence" userId="2314a7d0-99d3-4144-8a7f-648170c8b7b7" providerId="ADAL" clId="{EAE80DB9-CB43-4440-9E5C-0B0573E509B3}" dt="2026-06-15T21:03:44.638" v="568" actId="13244"/>
          <ac:picMkLst>
            <pc:docMk/>
            <pc:sldMk cId="2543955035" sldId="2145704824"/>
            <ac:picMk id="29" creationId="{7078F2FE-FFAE-AD14-8B17-57748E1530E4}"/>
          </ac:picMkLst>
        </pc:picChg>
        <pc:picChg chg="add mod ord">
          <ac:chgData name="April Durrence" userId="2314a7d0-99d3-4144-8a7f-648170c8b7b7" providerId="ADAL" clId="{EAE80DB9-CB43-4440-9E5C-0B0573E509B3}" dt="2026-06-15T21:03:59.379" v="570" actId="13244"/>
          <ac:picMkLst>
            <pc:docMk/>
            <pc:sldMk cId="2543955035" sldId="2145704824"/>
            <ac:picMk id="31" creationId="{29BFD830-DDAF-5FD4-1FFD-E1AD3FBD97FA}"/>
          </ac:picMkLst>
        </pc:picChg>
      </pc:sldChg>
      <pc:sldChg chg="addSp delSp modSp add mod">
        <pc:chgData name="April Durrence" userId="2314a7d0-99d3-4144-8a7f-648170c8b7b7" providerId="ADAL" clId="{EAE80DB9-CB43-4440-9E5C-0B0573E509B3}" dt="2026-06-15T21:14:19.784" v="642" actId="1076"/>
        <pc:sldMkLst>
          <pc:docMk/>
          <pc:sldMk cId="3105426985" sldId="2145704825"/>
        </pc:sldMkLst>
        <pc:spChg chg="mod">
          <ac:chgData name="April Durrence" userId="2314a7d0-99d3-4144-8a7f-648170c8b7b7" providerId="ADAL" clId="{EAE80DB9-CB43-4440-9E5C-0B0573E509B3}" dt="2026-06-15T21:14:19.784" v="642" actId="1076"/>
          <ac:spMkLst>
            <pc:docMk/>
            <pc:sldMk cId="3105426985" sldId="2145704825"/>
            <ac:spMk id="3" creationId="{E9B36ACF-6170-229A-9C1D-EE7B6E958AC8}"/>
          </ac:spMkLst>
        </pc:spChg>
        <pc:spChg chg="mod ord">
          <ac:chgData name="April Durrence" userId="2314a7d0-99d3-4144-8a7f-648170c8b7b7" providerId="ADAL" clId="{EAE80DB9-CB43-4440-9E5C-0B0573E509B3}" dt="2026-06-15T21:13:07.335" v="626" actId="13244"/>
          <ac:spMkLst>
            <pc:docMk/>
            <pc:sldMk cId="3105426985" sldId="2145704825"/>
            <ac:spMk id="4" creationId="{74CE82A3-1D66-C1EC-81AC-E85CEE4F469C}"/>
          </ac:spMkLst>
        </pc:spChg>
        <pc:spChg chg="add mod ord">
          <ac:chgData name="April Durrence" userId="2314a7d0-99d3-4144-8a7f-648170c8b7b7" providerId="ADAL" clId="{EAE80DB9-CB43-4440-9E5C-0B0573E509B3}" dt="2026-06-15T21:13:11.974" v="627" actId="13244"/>
          <ac:spMkLst>
            <pc:docMk/>
            <pc:sldMk cId="3105426985" sldId="2145704825"/>
            <ac:spMk id="8" creationId="{0CD7867D-49CF-224F-DF0B-33F5A7F9A867}"/>
          </ac:spMkLst>
        </pc:spChg>
        <pc:spChg chg="mod">
          <ac:chgData name="April Durrence" userId="2314a7d0-99d3-4144-8a7f-648170c8b7b7" providerId="ADAL" clId="{EAE80DB9-CB43-4440-9E5C-0B0573E509B3}" dt="2026-06-15T21:14:15.992" v="641" actId="1076"/>
          <ac:spMkLst>
            <pc:docMk/>
            <pc:sldMk cId="3105426985" sldId="2145704825"/>
            <ac:spMk id="13" creationId="{0561B270-DE53-2C9D-B258-A2FBD2144CA6}"/>
          </ac:spMkLst>
        </pc:spChg>
        <pc:picChg chg="mod">
          <ac:chgData name="April Durrence" userId="2314a7d0-99d3-4144-8a7f-648170c8b7b7" providerId="ADAL" clId="{EAE80DB9-CB43-4440-9E5C-0B0573E509B3}" dt="2026-06-15T21:13:03.187" v="624" actId="962"/>
          <ac:picMkLst>
            <pc:docMk/>
            <pc:sldMk cId="3105426985" sldId="2145704825"/>
            <ac:picMk id="7" creationId="{54A61EB6-6DD2-AD78-04D4-FFCB931FEA72}"/>
          </ac:picMkLst>
        </pc:picChg>
      </pc:sldChg>
      <pc:sldChg chg="addSp delSp modSp new mod">
        <pc:chgData name="April Durrence" userId="2314a7d0-99d3-4144-8a7f-648170c8b7b7" providerId="ADAL" clId="{EAE80DB9-CB43-4440-9E5C-0B0573E509B3}" dt="2026-07-06T16:44:22.816" v="1887" actId="20577"/>
        <pc:sldMkLst>
          <pc:docMk/>
          <pc:sldMk cId="1705877449" sldId="2145704826"/>
        </pc:sldMkLst>
        <pc:spChg chg="mod">
          <ac:chgData name="April Durrence" userId="2314a7d0-99d3-4144-8a7f-648170c8b7b7" providerId="ADAL" clId="{EAE80DB9-CB43-4440-9E5C-0B0573E509B3}" dt="2026-06-17T14:10:08.044" v="908"/>
          <ac:spMkLst>
            <pc:docMk/>
            <pc:sldMk cId="1705877449" sldId="2145704826"/>
            <ac:spMk id="2" creationId="{46365918-86AB-02D0-41D5-D1B08A531A48}"/>
          </ac:spMkLst>
        </pc:spChg>
        <pc:spChg chg="mod">
          <ac:chgData name="April Durrence" userId="2314a7d0-99d3-4144-8a7f-648170c8b7b7" providerId="ADAL" clId="{EAE80DB9-CB43-4440-9E5C-0B0573E509B3}" dt="2026-07-06T16:44:22.816" v="1887" actId="20577"/>
          <ac:spMkLst>
            <pc:docMk/>
            <pc:sldMk cId="1705877449" sldId="2145704826"/>
            <ac:spMk id="3" creationId="{0C67169A-E698-54D4-E691-4A74BE80A28F}"/>
          </ac:spMkLst>
        </pc:spChg>
        <pc:spChg chg="mod ord">
          <ac:chgData name="April Durrence" userId="2314a7d0-99d3-4144-8a7f-648170c8b7b7" providerId="ADAL" clId="{EAE80DB9-CB43-4440-9E5C-0B0573E509B3}" dt="2026-07-06T16:21:27.058" v="1106" actId="13244"/>
          <ac:spMkLst>
            <pc:docMk/>
            <pc:sldMk cId="1705877449" sldId="2145704826"/>
            <ac:spMk id="4" creationId="{9EEB2F7C-0464-EDAA-8AEE-5364CEC6A6BE}"/>
          </ac:spMkLst>
        </pc:spChg>
        <pc:picChg chg="add mod">
          <ac:chgData name="April Durrence" userId="2314a7d0-99d3-4144-8a7f-648170c8b7b7" providerId="ADAL" clId="{EAE80DB9-CB43-4440-9E5C-0B0573E509B3}" dt="2026-07-06T16:41:51.696" v="1773" actId="962"/>
          <ac:picMkLst>
            <pc:docMk/>
            <pc:sldMk cId="1705877449" sldId="2145704826"/>
            <ac:picMk id="8" creationId="{90E5B3CA-8FB0-7F4F-71B9-8E8DC910B403}"/>
          </ac:picMkLst>
        </pc:picChg>
        <pc:picChg chg="add mod">
          <ac:chgData name="April Durrence" userId="2314a7d0-99d3-4144-8a7f-648170c8b7b7" providerId="ADAL" clId="{EAE80DB9-CB43-4440-9E5C-0B0573E509B3}" dt="2026-07-06T16:42:31.521" v="1879" actId="962"/>
          <ac:picMkLst>
            <pc:docMk/>
            <pc:sldMk cId="1705877449" sldId="2145704826"/>
            <ac:picMk id="9" creationId="{5EBD7C2D-74E3-66ED-058B-B0810FED3719}"/>
          </ac:picMkLst>
        </pc:picChg>
      </pc:sldChg>
      <pc:sldChg chg="addSp delSp modSp new mod">
        <pc:chgData name="April Durrence" userId="2314a7d0-99d3-4144-8a7f-648170c8b7b7" providerId="ADAL" clId="{EAE80DB9-CB43-4440-9E5C-0B0573E509B3}" dt="2026-07-06T16:39:34.179" v="1530" actId="1076"/>
        <pc:sldMkLst>
          <pc:docMk/>
          <pc:sldMk cId="217528779" sldId="2145704828"/>
        </pc:sldMkLst>
        <pc:spChg chg="mod">
          <ac:chgData name="April Durrence" userId="2314a7d0-99d3-4144-8a7f-648170c8b7b7" providerId="ADAL" clId="{EAE80DB9-CB43-4440-9E5C-0B0573E509B3}" dt="2026-07-06T16:10:07.048" v="994"/>
          <ac:spMkLst>
            <pc:docMk/>
            <pc:sldMk cId="217528779" sldId="2145704828"/>
            <ac:spMk id="2" creationId="{FE26CC4B-EC0A-E589-F780-7050702E8589}"/>
          </ac:spMkLst>
        </pc:spChg>
        <pc:spChg chg="mod">
          <ac:chgData name="April Durrence" userId="2314a7d0-99d3-4144-8a7f-648170c8b7b7" providerId="ADAL" clId="{EAE80DB9-CB43-4440-9E5C-0B0573E509B3}" dt="2026-07-06T16:33:10.875" v="1159" actId="20577"/>
          <ac:spMkLst>
            <pc:docMk/>
            <pc:sldMk cId="217528779" sldId="2145704828"/>
            <ac:spMk id="3" creationId="{BC159919-CD0F-B2BE-D584-ACF4E86C0399}"/>
          </ac:spMkLst>
        </pc:spChg>
        <pc:spChg chg="mod ord">
          <ac:chgData name="April Durrence" userId="2314a7d0-99d3-4144-8a7f-648170c8b7b7" providerId="ADAL" clId="{EAE80DB9-CB43-4440-9E5C-0B0573E509B3}" dt="2026-07-06T16:33:33.603" v="1160" actId="13244"/>
          <ac:spMkLst>
            <pc:docMk/>
            <pc:sldMk cId="217528779" sldId="2145704828"/>
            <ac:spMk id="4" creationId="{F3F6872B-80CF-D279-35A6-F859E9BB0CD3}"/>
          </ac:spMkLst>
        </pc:spChg>
        <pc:picChg chg="add mod">
          <ac:chgData name="April Durrence" userId="2314a7d0-99d3-4144-8a7f-648170c8b7b7" providerId="ADAL" clId="{EAE80DB9-CB43-4440-9E5C-0B0573E509B3}" dt="2026-07-06T16:35:00.725" v="1468" actId="962"/>
          <ac:picMkLst>
            <pc:docMk/>
            <pc:sldMk cId="217528779" sldId="2145704828"/>
            <ac:picMk id="12" creationId="{2E413E48-4D06-9BB8-3990-58636F8794AC}"/>
          </ac:picMkLst>
        </pc:picChg>
        <pc:picChg chg="add mod">
          <ac:chgData name="April Durrence" userId="2314a7d0-99d3-4144-8a7f-648170c8b7b7" providerId="ADAL" clId="{EAE80DB9-CB43-4440-9E5C-0B0573E509B3}" dt="2026-07-06T16:39:34.179" v="1530" actId="1076"/>
          <ac:picMkLst>
            <pc:docMk/>
            <pc:sldMk cId="217528779" sldId="2145704828"/>
            <ac:picMk id="14" creationId="{02204861-9C12-C9D6-F3EA-06FD5F714F21}"/>
          </ac:picMkLst>
        </pc:picChg>
      </pc:sldChg>
      <pc:sldMasterChg chg="modSldLayout">
        <pc:chgData name="April Durrence" userId="2314a7d0-99d3-4144-8a7f-648170c8b7b7" providerId="ADAL" clId="{EAE80DB9-CB43-4440-9E5C-0B0573E509B3}" dt="2026-06-15T21:15:03.229" v="644" actId="404"/>
        <pc:sldMasterMkLst>
          <pc:docMk/>
          <pc:sldMasterMk cId="1099912888" sldId="2147483797"/>
        </pc:sldMasterMkLst>
        <pc:sldLayoutChg chg="modSp mod">
          <pc:chgData name="April Durrence" userId="2314a7d0-99d3-4144-8a7f-648170c8b7b7" providerId="ADAL" clId="{EAE80DB9-CB43-4440-9E5C-0B0573E509B3}" dt="2026-06-15T21:15:03.229" v="644" actId="404"/>
          <pc:sldLayoutMkLst>
            <pc:docMk/>
            <pc:sldMasterMk cId="1099912888" sldId="2147483797"/>
            <pc:sldLayoutMk cId="3848586745" sldId="2147483707"/>
          </pc:sldLayoutMkLst>
          <pc:spChg chg="mod">
            <ac:chgData name="April Durrence" userId="2314a7d0-99d3-4144-8a7f-648170c8b7b7" providerId="ADAL" clId="{EAE80DB9-CB43-4440-9E5C-0B0573E509B3}" dt="2026-06-15T21:15:03.229" v="644" actId="404"/>
            <ac:spMkLst>
              <pc:docMk/>
              <pc:sldMasterMk cId="1099912888" sldId="2147483797"/>
              <pc:sldLayoutMk cId="3848586745" sldId="2147483707"/>
              <ac:spMk id="2" creationId="{00000000-0000-0000-0000-000000000000}"/>
            </ac:spMkLst>
          </pc:spChg>
        </pc:sldLayoutChg>
      </pc:sldMasterChg>
      <pc:sldMasterChg chg="modSldLayout">
        <pc:chgData name="April Durrence" userId="2314a7d0-99d3-4144-8a7f-648170c8b7b7" providerId="ADAL" clId="{EAE80DB9-CB43-4440-9E5C-0B0573E509B3}" dt="2026-06-15T21:39:45.232" v="850" actId="478"/>
        <pc:sldMasterMkLst>
          <pc:docMk/>
          <pc:sldMasterMk cId="1531983310" sldId="2147484169"/>
        </pc:sldMasterMkLst>
        <pc:sldLayoutChg chg="modSp mod">
          <pc:chgData name="April Durrence" userId="2314a7d0-99d3-4144-8a7f-648170c8b7b7" providerId="ADAL" clId="{EAE80DB9-CB43-4440-9E5C-0B0573E509B3}" dt="2026-06-15T21:08:23.611" v="589" actId="404"/>
          <pc:sldLayoutMkLst>
            <pc:docMk/>
            <pc:sldMasterMk cId="1531983310" sldId="2147484169"/>
            <pc:sldLayoutMk cId="2016425614" sldId="2147484171"/>
          </pc:sldLayoutMkLst>
          <pc:spChg chg="mod">
            <ac:chgData name="April Durrence" userId="2314a7d0-99d3-4144-8a7f-648170c8b7b7" providerId="ADAL" clId="{EAE80DB9-CB43-4440-9E5C-0B0573E509B3}" dt="2026-06-15T21:08:23.611" v="589" actId="404"/>
            <ac:spMkLst>
              <pc:docMk/>
              <pc:sldMasterMk cId="1531983310" sldId="2147484169"/>
              <pc:sldLayoutMk cId="2016425614" sldId="2147484171"/>
              <ac:spMk id="2" creationId="{00000000-0000-0000-0000-000000000000}"/>
            </ac:spMkLst>
          </pc:spChg>
        </pc:sldLayoutChg>
        <pc:sldLayoutChg chg="delSp mod">
          <pc:chgData name="April Durrence" userId="2314a7d0-99d3-4144-8a7f-648170c8b7b7" providerId="ADAL" clId="{EAE80DB9-CB43-4440-9E5C-0B0573E509B3}" dt="2026-06-15T21:39:45.232" v="850" actId="478"/>
          <pc:sldLayoutMkLst>
            <pc:docMk/>
            <pc:sldMasterMk cId="1531983310" sldId="2147484169"/>
            <pc:sldLayoutMk cId="2995680112" sldId="214748417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56198DC-D94C-4B53-A8A5-08726154A01B}" type="datetimeFigureOut">
              <a:rPr lang="en-US" smtClean="0"/>
              <a:t>7/13/2026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1C10809-3D11-4697-BBB8-684945447B66}" type="slidenum">
              <a:rPr lang="en-US" smtClean="0"/>
              <a:t>‹#›</a:t>
            </a:fld>
            <a:endParaRPr lang="en-US"/>
          </a:p>
        </p:txBody>
      </p:sp>
    </p:spTree>
    <p:extLst>
      <p:ext uri="{BB962C8B-B14F-4D97-AF65-F5344CB8AC3E}">
        <p14:creationId xmlns:p14="http://schemas.microsoft.com/office/powerpoint/2010/main" val="3414627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2</a:t>
            </a:fld>
            <a:endParaRPr lang="en-US">
              <a:solidFill>
                <a:prstClr val="black"/>
              </a:solidFill>
              <a:latin typeface="Calibri" panose="020F0502020204030204"/>
            </a:endParaRPr>
          </a:p>
        </p:txBody>
      </p:sp>
    </p:spTree>
    <p:extLst>
      <p:ext uri="{BB962C8B-B14F-4D97-AF65-F5344CB8AC3E}">
        <p14:creationId xmlns:p14="http://schemas.microsoft.com/office/powerpoint/2010/main" val="97545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1841728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1157306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056347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2768120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20</a:t>
            </a:fld>
            <a:endParaRPr lang="en-US">
              <a:solidFill>
                <a:prstClr val="black"/>
              </a:solidFill>
              <a:latin typeface="Calibri" panose="020F0502020204030204"/>
            </a:endParaRPr>
          </a:p>
        </p:txBody>
      </p:sp>
    </p:spTree>
    <p:extLst>
      <p:ext uri="{BB962C8B-B14F-4D97-AF65-F5344CB8AC3E}">
        <p14:creationId xmlns:p14="http://schemas.microsoft.com/office/powerpoint/2010/main" val="3099908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24</a:t>
            </a:fld>
            <a:endParaRPr lang="en-US">
              <a:solidFill>
                <a:prstClr val="black"/>
              </a:solidFill>
              <a:latin typeface="Calibri" panose="020F0502020204030204"/>
            </a:endParaRPr>
          </a:p>
        </p:txBody>
      </p:sp>
    </p:spTree>
    <p:extLst>
      <p:ext uri="{BB962C8B-B14F-4D97-AF65-F5344CB8AC3E}">
        <p14:creationId xmlns:p14="http://schemas.microsoft.com/office/powerpoint/2010/main" val="371696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B30A8-C50D-176E-9C5A-F1F8023D1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365B8-90F3-303F-5574-BA54B5232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74DB2-91BE-2E4D-AFAB-3D37E78F5003}"/>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85321987-4CE0-05D8-5F98-7091B17531CB}"/>
              </a:ext>
            </a:extLst>
          </p:cNvPr>
          <p:cNvSpPr>
            <a:spLocks noGrp="1"/>
          </p:cNvSpPr>
          <p:nvPr>
            <p:ph type="sldNum" sz="quarter" idx="5"/>
          </p:nvPr>
        </p:nvSpPr>
        <p:spPr/>
        <p:txBody>
          <a:bodyPr/>
          <a:lstStyle/>
          <a:p>
            <a:pPr defTabSz="931774">
              <a:defRPr/>
            </a:pPr>
            <a:fld id="{7FFF7AE6-12DA-4B88-A513-C47EE31B06AC}" type="slidenum">
              <a:rPr lang="en-US">
                <a:solidFill>
                  <a:prstClr val="black"/>
                </a:solidFill>
                <a:latin typeface="Calibri" panose="020F0502020204030204"/>
              </a:rPr>
              <a:pPr defTabSz="931774">
                <a:defRPr/>
              </a:pPr>
              <a:t>32</a:t>
            </a:fld>
            <a:endParaRPr lang="en-US">
              <a:solidFill>
                <a:prstClr val="black"/>
              </a:solidFill>
              <a:latin typeface="Calibri" panose="020F0502020204030204"/>
            </a:endParaRPr>
          </a:p>
        </p:txBody>
      </p:sp>
    </p:spTree>
    <p:extLst>
      <p:ext uri="{BB962C8B-B14F-4D97-AF65-F5344CB8AC3E}">
        <p14:creationId xmlns:p14="http://schemas.microsoft.com/office/powerpoint/2010/main" val="1996148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9.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0.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5.xml"/><Relationship Id="rId1" Type="http://schemas.openxmlformats.org/officeDocument/2006/relationships/tags" Target="../tags/tag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5.xml"/><Relationship Id="rId1" Type="http://schemas.openxmlformats.org/officeDocument/2006/relationships/tags" Target="../tags/tag12.xml"/><Relationship Id="rId4" Type="http://schemas.openxmlformats.org/officeDocument/2006/relationships/image" Target="../media/image2.emf"/></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5CDC2-F70D-4866-B39E-B0AF5C7A7A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8FDE5A9-2D1F-47C2-83FE-A381C548CC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ADBC3D-D9DE-466E-B60B-887DD844684B}"/>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5" name="Footer Placeholder 4">
            <a:extLst>
              <a:ext uri="{FF2B5EF4-FFF2-40B4-BE49-F238E27FC236}">
                <a16:creationId xmlns:a16="http://schemas.microsoft.com/office/drawing/2014/main" id="{A54F2364-6BEF-4B96-8C4E-98ACD9E60E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3651F8-1D27-4B12-AD12-83F29FBFDF8A}"/>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1602670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D9529-E14B-438F-9830-40532B80D75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2248AF-4C71-4A03-9B34-558A096ECF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534EE-BF9E-459A-B638-2852F45366F0}"/>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5" name="Footer Placeholder 4">
            <a:extLst>
              <a:ext uri="{FF2B5EF4-FFF2-40B4-BE49-F238E27FC236}">
                <a16:creationId xmlns:a16="http://schemas.microsoft.com/office/drawing/2014/main" id="{43AB5E04-01EF-4A22-B906-9FCFA255DD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1CED56-F248-4CDD-934B-97AF6E8BDF82}"/>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1087352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5D7950-36C2-499B-8BE5-DBC25F122A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18F62D-CC8C-4505-AF10-CEEC0A894F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54CDD3-06B7-43A8-BB01-29CFF28CBFBA}"/>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5" name="Footer Placeholder 4">
            <a:extLst>
              <a:ext uri="{FF2B5EF4-FFF2-40B4-BE49-F238E27FC236}">
                <a16:creationId xmlns:a16="http://schemas.microsoft.com/office/drawing/2014/main" id="{12DF50B1-A3A9-48ED-9C51-303005009C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F2BC7E-E2C3-4C11-8465-BB78E1D36441}"/>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4007871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00200"/>
            <a:ext cx="9692640" cy="1277109"/>
          </a:xfrm>
        </p:spPr>
        <p:txBody>
          <a:bodyPr anchor="b"/>
          <a:lstStyle>
            <a:lvl1pPr algn="l">
              <a:defRPr sz="4800"/>
            </a:lvl1pPr>
          </a:lstStyle>
          <a:p>
            <a:r>
              <a:rPr lang="en-US"/>
              <a:t>Click to edit Master title style</a:t>
            </a:r>
          </a:p>
        </p:txBody>
      </p:sp>
      <p:sp>
        <p:nvSpPr>
          <p:cNvPr id="3" name="Subtitle 2"/>
          <p:cNvSpPr>
            <a:spLocks noGrp="1"/>
          </p:cNvSpPr>
          <p:nvPr>
            <p:ph type="subTitle" idx="1"/>
          </p:nvPr>
        </p:nvSpPr>
        <p:spPr>
          <a:xfrm>
            <a:off x="1512915" y="3169157"/>
            <a:ext cx="9681555" cy="1655763"/>
          </a:xfrm>
        </p:spPr>
        <p:txBody>
          <a:bodyPr>
            <a:normAutofit/>
          </a:bodyPr>
          <a:lstStyle>
            <a:lvl1pPr marL="0" indent="0" algn="l">
              <a:buNone/>
              <a:defRPr sz="2800" b="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6D1613E9-4864-49B9-9B75-7F065C1974CB}"/>
              </a:ext>
            </a:extLst>
          </p:cNvPr>
          <p:cNvCxnSpPr/>
          <p:nvPr userDrawn="1"/>
        </p:nvCxnSpPr>
        <p:spPr>
          <a:xfrm>
            <a:off x="1512915" y="2967011"/>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8A6571A-D1BC-45D9-8BBE-1E74645F13D0}"/>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26902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2227355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33472C-1771-4D3B-926A-AC34B4A17B73}"/>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3">
            <a:extLst>
              <a:ext uri="{FF2B5EF4-FFF2-40B4-BE49-F238E27FC236}">
                <a16:creationId xmlns:a16="http://schemas.microsoft.com/office/drawing/2014/main" id="{5EAD31AA-A215-4AD4-8513-DE9542D0462B}"/>
              </a:ext>
            </a:extLst>
          </p:cNvPr>
          <p:cNvSpPr/>
          <p:nvPr userDrawn="1"/>
        </p:nvSpPr>
        <p:spPr>
          <a:xfrm>
            <a:off x="10237641" y="5803391"/>
            <a:ext cx="1844602"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8200" y="365125"/>
            <a:ext cx="9312349" cy="634219"/>
          </a:xfrm>
        </p:spPr>
        <p:txBody>
          <a:bodyPr/>
          <a:lstStyle>
            <a:lvl1pPr>
              <a:defRPr sz="3600"/>
            </a:lvl1pPr>
          </a:lstStyle>
          <a:p>
            <a:r>
              <a:rPr lang="en-US" dirty="0"/>
              <a:t>Click to edit Master title style</a:t>
            </a:r>
          </a:p>
        </p:txBody>
      </p:sp>
      <p:sp>
        <p:nvSpPr>
          <p:cNvPr id="3" name="Content Placeholder 2"/>
          <p:cNvSpPr>
            <a:spLocks noGrp="1"/>
          </p:cNvSpPr>
          <p:nvPr>
            <p:ph idx="1"/>
          </p:nvPr>
        </p:nvSpPr>
        <p:spPr>
          <a:xfrm>
            <a:off x="838200" y="1253330"/>
            <a:ext cx="10974323" cy="52395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a:extLst>
              <a:ext uri="{FF2B5EF4-FFF2-40B4-BE49-F238E27FC236}">
                <a16:creationId xmlns:a16="http://schemas.microsoft.com/office/drawing/2014/main" id="{67DA7167-FFE4-4582-A328-DC802BCFC19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38485867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33472C-1771-4D3B-926A-AC34B4A17B73}"/>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3">
            <a:extLst>
              <a:ext uri="{FF2B5EF4-FFF2-40B4-BE49-F238E27FC236}">
                <a16:creationId xmlns:a16="http://schemas.microsoft.com/office/drawing/2014/main" id="{5EAD31AA-A215-4AD4-8513-DE9542D0462B}"/>
              </a:ext>
            </a:extLst>
          </p:cNvPr>
          <p:cNvSpPr/>
          <p:nvPr userDrawn="1"/>
        </p:nvSpPr>
        <p:spPr>
          <a:xfrm>
            <a:off x="10237641" y="5803391"/>
            <a:ext cx="1844602"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8200" y="365125"/>
            <a:ext cx="9312349" cy="634219"/>
          </a:xfrm>
        </p:spPr>
        <p:txBody>
          <a:bodyPr/>
          <a:lstStyle/>
          <a:p>
            <a:r>
              <a:rPr lang="en-US"/>
              <a:t>Click to edit Master title style</a:t>
            </a:r>
          </a:p>
        </p:txBody>
      </p:sp>
      <p:sp>
        <p:nvSpPr>
          <p:cNvPr id="3" name="Content Placeholder 2"/>
          <p:cNvSpPr>
            <a:spLocks noGrp="1"/>
          </p:cNvSpPr>
          <p:nvPr>
            <p:ph idx="1"/>
          </p:nvPr>
        </p:nvSpPr>
        <p:spPr>
          <a:xfrm>
            <a:off x="838200" y="1253330"/>
            <a:ext cx="10974323" cy="5239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67DA7167-FFE4-4582-A328-DC802BCFC19D}"/>
              </a:ext>
            </a:extLst>
          </p:cNvPr>
          <p:cNvSpPr>
            <a:spLocks noGrp="1"/>
          </p:cNvSpPr>
          <p:nvPr>
            <p:ph type="sldNum" sz="quarter" idx="12"/>
          </p:nvPr>
        </p:nvSpPr>
        <p:spPr>
          <a:xfrm>
            <a:off x="-3721" y="6328168"/>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3848586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5F4692-503D-41FF-A59B-420308C26EFC}"/>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4FC78BCB-4C1E-4004-80F9-2353C2D34872}"/>
              </a:ext>
            </a:extLst>
          </p:cNvPr>
          <p:cNvSpPr/>
          <p:nvPr userDrawn="1"/>
        </p:nvSpPr>
        <p:spPr>
          <a:xfrm>
            <a:off x="10497313" y="5803392"/>
            <a:ext cx="1584929"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 Placeholder 2"/>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8" name="Straight Connector 7">
            <a:extLst>
              <a:ext uri="{FF2B5EF4-FFF2-40B4-BE49-F238E27FC236}">
                <a16:creationId xmlns:a16="http://schemas.microsoft.com/office/drawing/2014/main" id="{44F1852F-034B-47AA-A456-9F982E877863}"/>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C1A067-A893-4279-B308-9FFC75BAE3A7}"/>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
        <p:nvSpPr>
          <p:cNvPr id="13" name="Slide Number Placeholder 5">
            <a:extLst>
              <a:ext uri="{FF2B5EF4-FFF2-40B4-BE49-F238E27FC236}">
                <a16:creationId xmlns:a16="http://schemas.microsoft.com/office/drawing/2014/main" id="{92A48370-7C5A-4169-8F25-83F3E0011A4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048183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C1A067-A893-4279-B308-9FFC75BAE3A7}"/>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lide Number Placeholder 5">
            <a:extLst>
              <a:ext uri="{FF2B5EF4-FFF2-40B4-BE49-F238E27FC236}">
                <a16:creationId xmlns:a16="http://schemas.microsoft.com/office/drawing/2014/main" id="{C11D8551-CBB1-4F04-A097-C0DCEEE68F9F}"/>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
        <p:nvSpPr>
          <p:cNvPr id="17" name="Text Placeholder 2">
            <a:extLst>
              <a:ext uri="{FF2B5EF4-FFF2-40B4-BE49-F238E27FC236}">
                <a16:creationId xmlns:a16="http://schemas.microsoft.com/office/drawing/2014/main" id="{FAA56947-F4DF-41F0-812C-E2DBB09280C2}"/>
              </a:ext>
            </a:extLst>
          </p:cNvPr>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18" name="Straight Connector 17">
            <a:extLst>
              <a:ext uri="{FF2B5EF4-FFF2-40B4-BE49-F238E27FC236}">
                <a16:creationId xmlns:a16="http://schemas.microsoft.com/office/drawing/2014/main" id="{B7FE0038-5839-49A8-8B57-4F9050F1D961}"/>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E2D679D9-06B7-460E-9B28-A9C4B7223A4E}"/>
              </a:ext>
            </a:extLst>
          </p:cNvPr>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Tree>
    <p:extLst>
      <p:ext uri="{BB962C8B-B14F-4D97-AF65-F5344CB8AC3E}">
        <p14:creationId xmlns:p14="http://schemas.microsoft.com/office/powerpoint/2010/main" val="3395041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1112"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DEEBEAB-2AEE-49D4-BDC3-BD9DF50C1C6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33888458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7" y="172465"/>
            <a:ext cx="10925492" cy="823912"/>
          </a:xfrm>
        </p:spPr>
        <p:txBody>
          <a:bodyPr anchor="b"/>
          <a:lstStyle/>
          <a:p>
            <a:r>
              <a:rPr lang="en-US"/>
              <a:t>Click to edit Master title style</a:t>
            </a:r>
          </a:p>
        </p:txBody>
      </p:sp>
      <p:sp>
        <p:nvSpPr>
          <p:cNvPr id="3" name="Text Placeholder 2"/>
          <p:cNvSpPr>
            <a:spLocks noGrp="1"/>
          </p:cNvSpPr>
          <p:nvPr>
            <p:ph type="body" idx="1"/>
          </p:nvPr>
        </p:nvSpPr>
        <p:spPr>
          <a:xfrm>
            <a:off x="839789" y="1144715"/>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196862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01385" y="1144715"/>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01385" y="196862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4AF3D789-74FA-4753-B245-B364323F4071}"/>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275394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FD271-D8DD-4160-9CB5-BC57559897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DC4C55-14A5-4795-9795-33A9E7B265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A62C1A-735D-44EA-B5FA-5A671DB561FB}"/>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5" name="Footer Placeholder 4">
            <a:extLst>
              <a:ext uri="{FF2B5EF4-FFF2-40B4-BE49-F238E27FC236}">
                <a16:creationId xmlns:a16="http://schemas.microsoft.com/office/drawing/2014/main" id="{944EC943-33A2-4396-9450-FAEC06366D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511E40-3985-46BD-8CFD-B7773DCA21D2}"/>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2414864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5">
            <a:extLst>
              <a:ext uri="{FF2B5EF4-FFF2-40B4-BE49-F238E27FC236}">
                <a16:creationId xmlns:a16="http://schemas.microsoft.com/office/drawing/2014/main" id="{14500833-DD81-433B-AEFB-26C61E21BECE}"/>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23267904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330FE5-D279-49E2-BA0B-8057E5EEFBDE}"/>
              </a:ext>
            </a:extLst>
          </p:cNvPr>
          <p:cNvSpPr/>
          <p:nvPr userDrawn="1"/>
        </p:nvSpPr>
        <p:spPr>
          <a:xfrm>
            <a:off x="9869865" y="5803392"/>
            <a:ext cx="2212378" cy="1054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8200" y="365125"/>
            <a:ext cx="9528925" cy="634219"/>
          </a:xfrm>
        </p:spPr>
        <p:txBody>
          <a:bodyPr/>
          <a:lstStyle/>
          <a:p>
            <a:r>
              <a:rPr lang="en-US"/>
              <a:t>Click to edit Master title style</a:t>
            </a:r>
          </a:p>
        </p:txBody>
      </p:sp>
      <p:sp>
        <p:nvSpPr>
          <p:cNvPr id="8" name="Slide Number Placeholder 5">
            <a:extLst>
              <a:ext uri="{FF2B5EF4-FFF2-40B4-BE49-F238E27FC236}">
                <a16:creationId xmlns:a16="http://schemas.microsoft.com/office/drawing/2014/main" id="{87825C70-D5A5-436D-AACB-4CFC723B82D7}"/>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
        <p:nvSpPr>
          <p:cNvPr id="3" name="Rectangle 2">
            <a:extLst>
              <a:ext uri="{FF2B5EF4-FFF2-40B4-BE49-F238E27FC236}">
                <a16:creationId xmlns:a16="http://schemas.microsoft.com/office/drawing/2014/main" id="{0FC0D0A5-FC9D-4348-9178-F276FF1F7944}"/>
              </a:ext>
            </a:extLst>
          </p:cNvPr>
          <p:cNvSpPr/>
          <p:nvPr userDrawn="1"/>
        </p:nvSpPr>
        <p:spPr>
          <a:xfrm>
            <a:off x="838201" y="5916429"/>
            <a:ext cx="1584929" cy="941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9200119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17A040-FBDA-4F05-9CE2-7DE46C19EADF}"/>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F5A24D57-317F-402E-9CC2-8C442CCAEF60}"/>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3675261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AF4D37-08B2-4F9D-9B70-EFE5268C5C96}"/>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9788" y="42672"/>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7" y="572898"/>
            <a:ext cx="6748983" cy="53457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642873"/>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6981F61A-27C4-4D43-9ED7-91C2AB61A1F9}"/>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1602745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9E8F7B-9A6A-48B8-8818-98E7F5C9BCB4}"/>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9788" y="54864"/>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7" y="585090"/>
            <a:ext cx="6748984"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1655065"/>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4E4DAB48-7C31-425F-8874-C2CBA51849B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0396266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ubhead and Bullets">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Title 1"/>
          <p:cNvSpPr>
            <a:spLocks noGrp="1"/>
          </p:cNvSpPr>
          <p:nvPr>
            <p:ph type="title"/>
          </p:nvPr>
        </p:nvSpPr>
        <p:spPr bwMode="gray">
          <a:xfrm>
            <a:off x="321588" y="135027"/>
            <a:ext cx="11582400" cy="646331"/>
          </a:xfrm>
        </p:spPr>
        <p:txBody>
          <a:bodyPr>
            <a:spAutoFit/>
          </a:bodyPr>
          <a:lstStyle>
            <a:lvl1pPr>
              <a:defRPr b="0">
                <a:solidFill>
                  <a:schemeClr val="tx2"/>
                </a:solidFill>
              </a:defRPr>
            </a:lvl1pPr>
          </a:lstStyle>
          <a:p>
            <a:r>
              <a:rPr lang="en-US"/>
              <a:t>Click to edit Master title style</a:t>
            </a:r>
          </a:p>
        </p:txBody>
      </p:sp>
      <p:sp>
        <p:nvSpPr>
          <p:cNvPr id="8" name="Content Placeholder 2"/>
          <p:cNvSpPr>
            <a:spLocks noGrp="1"/>
          </p:cNvSpPr>
          <p:nvPr>
            <p:ph idx="10" hasCustomPrompt="1"/>
          </p:nvPr>
        </p:nvSpPr>
        <p:spPr bwMode="gray">
          <a:xfrm>
            <a:off x="321589" y="680820"/>
            <a:ext cx="11582400" cy="276999"/>
          </a:xfrm>
        </p:spPr>
        <p:txBody>
          <a:bodyPr/>
          <a:lstStyle>
            <a:lvl1pPr marL="0" indent="0">
              <a:buNone/>
              <a:defRPr sz="1999" b="1">
                <a:solidFill>
                  <a:schemeClr val="accent5"/>
                </a:solidFill>
              </a:defRPr>
            </a:lvl1pPr>
          </a:lstStyle>
          <a:p>
            <a:pPr lvl="0"/>
            <a:r>
              <a:rPr lang="en-US"/>
              <a:t>Click to add subhead</a:t>
            </a:r>
          </a:p>
        </p:txBody>
      </p:sp>
      <p:sp>
        <p:nvSpPr>
          <p:cNvPr id="11" name="Content Placeholder 6"/>
          <p:cNvSpPr>
            <a:spLocks noGrp="1"/>
          </p:cNvSpPr>
          <p:nvPr>
            <p:ph sz="quarter" idx="12"/>
          </p:nvPr>
        </p:nvSpPr>
        <p:spPr>
          <a:xfrm>
            <a:off x="316301" y="1188723"/>
            <a:ext cx="11582400" cy="1199367"/>
          </a:xfrm>
        </p:spPr>
        <p:txBody>
          <a:bodyPr>
            <a:sp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49646929"/>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Title 1"/>
          <p:cNvSpPr>
            <a:spLocks noGrp="1"/>
          </p:cNvSpPr>
          <p:nvPr>
            <p:ph type="title"/>
          </p:nvPr>
        </p:nvSpPr>
        <p:spPr>
          <a:xfrm>
            <a:off x="1041817" y="134382"/>
            <a:ext cx="8608483" cy="493712"/>
          </a:xfrm>
        </p:spPr>
        <p:txBody>
          <a:bodyPr/>
          <a:lstStyle>
            <a:lvl1pPr algn="l">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27271818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12" name="Espace réservé du texte 11"/>
          <p:cNvSpPr>
            <a:spLocks noGrp="1"/>
          </p:cNvSpPr>
          <p:nvPr>
            <p:ph type="body" sz="quarter" idx="10"/>
          </p:nvPr>
        </p:nvSpPr>
        <p:spPr>
          <a:xfrm>
            <a:off x="984252" y="1570042"/>
            <a:ext cx="10227731" cy="4470401"/>
          </a:xfrm>
          <a:prstGeom prst="rect">
            <a:avLst/>
          </a:prstGeom>
        </p:spPr>
        <p:txBody>
          <a:bodyPr vert="horz"/>
          <a:lstStyle>
            <a:lvl1pPr marL="285750" indent="-285750">
              <a:buSzPct val="120000"/>
              <a:buFontTx/>
              <a:buBlip>
                <a:blip r:embed="rId2"/>
              </a:buBlip>
              <a:defRPr sz="1800">
                <a:solidFill>
                  <a:srgbClr val="404040"/>
                </a:solidFill>
                <a:latin typeface="Arial"/>
                <a:cs typeface="Arial"/>
              </a:defRPr>
            </a:lvl1pPr>
            <a:lvl2pPr marL="742950" indent="-285750">
              <a:buClr>
                <a:srgbClr val="00727A"/>
              </a:buClr>
              <a:buSzPct val="100000"/>
              <a:buFont typeface="Wingdings" pitchFamily="2" charset="2"/>
              <a:buChar char="à"/>
              <a:defRPr sz="1600" baseline="0">
                <a:solidFill>
                  <a:srgbClr val="404040"/>
                </a:solidFill>
                <a:latin typeface="Arial"/>
                <a:cs typeface="Arial"/>
              </a:defRPr>
            </a:lvl2pPr>
            <a:lvl3pPr marL="1077913" indent="-163513">
              <a:buClr>
                <a:srgbClr val="004563"/>
              </a:buClr>
              <a:buSzPct val="100000"/>
              <a:buFont typeface="Arial" pitchFamily="34" charset="0"/>
              <a:buChar char="­"/>
              <a:defRPr sz="1400" i="1">
                <a:solidFill>
                  <a:srgbClr val="404040"/>
                </a:solidFill>
                <a:latin typeface="Arial"/>
                <a:cs typeface="Arial"/>
              </a:defRPr>
            </a:lvl3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Titre 9"/>
          <p:cNvSpPr>
            <a:spLocks noGrp="1"/>
          </p:cNvSpPr>
          <p:nvPr>
            <p:ph type="title"/>
          </p:nvPr>
        </p:nvSpPr>
        <p:spPr/>
        <p:txBody>
          <a:bodyPr/>
          <a:lstStyle/>
          <a:p>
            <a:r>
              <a:rPr lang="fr-FR"/>
              <a:t>Modifiez le style du titre</a:t>
            </a:r>
          </a:p>
        </p:txBody>
      </p:sp>
      <p:sp>
        <p:nvSpPr>
          <p:cNvPr id="14" name="Espace réservé du numéro de diapositive 13"/>
          <p:cNvSpPr>
            <a:spLocks noGrp="1"/>
          </p:cNvSpPr>
          <p:nvPr>
            <p:ph type="sldNum" sz="quarter" idx="11"/>
          </p:nvPr>
        </p:nvSpPr>
        <p:spPr/>
        <p:txBody>
          <a:bodyPr/>
          <a:lstStyle/>
          <a:p>
            <a:fld id="{3801209A-EBCB-4229-9A21-B7869465F47A}" type="slidenum">
              <a:rPr lang="fr-FR" smtClean="0">
                <a:solidFill>
                  <a:srgbClr val="004563"/>
                </a:solidFill>
              </a:rPr>
              <a:pPr/>
              <a:t>‹#›</a:t>
            </a:fld>
            <a:r>
              <a:rPr lang="fr-FR">
                <a:solidFill>
                  <a:srgbClr val="004563"/>
                </a:solidFill>
              </a:rPr>
              <a:t>   |  </a:t>
            </a:r>
          </a:p>
        </p:txBody>
      </p:sp>
      <p:sp>
        <p:nvSpPr>
          <p:cNvPr id="9" name="Espace réservé du texte 11"/>
          <p:cNvSpPr>
            <a:spLocks noGrp="1"/>
          </p:cNvSpPr>
          <p:nvPr>
            <p:ph type="body" sz="quarter" idx="13"/>
          </p:nvPr>
        </p:nvSpPr>
        <p:spPr>
          <a:xfrm>
            <a:off x="969434" y="819403"/>
            <a:ext cx="10227731" cy="381794"/>
          </a:xfrm>
          <a:prstGeom prst="rect">
            <a:avLst/>
          </a:prstGeom>
        </p:spPr>
        <p:txBody>
          <a:bodyPr vert="horz">
            <a:normAutofit/>
          </a:bodyPr>
          <a:lstStyle>
            <a:lvl1pPr marL="285750" indent="-285750">
              <a:buSzPct val="120000"/>
              <a:buFontTx/>
              <a:buNone/>
              <a:defRPr sz="1400" b="1">
                <a:solidFill>
                  <a:schemeClr val="tx2"/>
                </a:solidFill>
                <a:latin typeface="Century Gothic" pitchFamily="34" charset="0"/>
                <a:cs typeface="Arial"/>
              </a:defRPr>
            </a:lvl1pPr>
            <a:lvl2pPr marL="742950" indent="-285750">
              <a:buClr>
                <a:srgbClr val="00727A"/>
              </a:buClr>
              <a:buSzPct val="100000"/>
              <a:buFontTx/>
              <a:buNone/>
              <a:defRPr sz="1600" baseline="0">
                <a:solidFill>
                  <a:srgbClr val="404040"/>
                </a:solidFill>
                <a:latin typeface="Arial"/>
                <a:cs typeface="Arial"/>
              </a:defRPr>
            </a:lvl2pPr>
            <a:lvl3pPr marL="1077913" indent="-163513">
              <a:buClr>
                <a:srgbClr val="004563"/>
              </a:buClr>
              <a:buSzPct val="100000"/>
              <a:buFontTx/>
              <a:buNone/>
              <a:defRPr sz="1400" i="1">
                <a:solidFill>
                  <a:srgbClr val="404040"/>
                </a:solidFill>
                <a:latin typeface="Arial"/>
                <a:cs typeface="Arial"/>
              </a:defRPr>
            </a:lvl3pPr>
          </a:lstStyle>
          <a:p>
            <a:pPr lvl="0"/>
            <a:r>
              <a:rPr lang="fr-FR"/>
              <a:t>Modifiez les styles du texte du masque</a:t>
            </a:r>
          </a:p>
        </p:txBody>
      </p:sp>
      <p:sp>
        <p:nvSpPr>
          <p:cNvPr id="15" name="Espace réservé de la date 3"/>
          <p:cNvSpPr>
            <a:spLocks noGrp="1"/>
          </p:cNvSpPr>
          <p:nvPr>
            <p:ph type="dt" sz="half" idx="2"/>
          </p:nvPr>
        </p:nvSpPr>
        <p:spPr>
          <a:xfrm>
            <a:off x="4673601" y="6509043"/>
            <a:ext cx="2844800" cy="217823"/>
          </a:xfrm>
          <a:prstGeom prst="rect">
            <a:avLst/>
          </a:prstGeom>
        </p:spPr>
        <p:txBody>
          <a:bodyPr lIns="0" tIns="0" rIns="0" bIns="0" anchor="b" anchorCtr="0"/>
          <a:lstStyle>
            <a:lvl1pPr algn="ctr">
              <a:defRPr sz="800" b="1">
                <a:solidFill>
                  <a:schemeClr val="accent4"/>
                </a:solidFill>
                <a:latin typeface="+mj-lt"/>
              </a:defRPr>
            </a:lvl1pPr>
          </a:lstStyle>
          <a:p>
            <a:endParaRPr lang="fr-FR">
              <a:solidFill>
                <a:srgbClr val="E40A38"/>
              </a:solidFill>
            </a:endParaRPr>
          </a:p>
        </p:txBody>
      </p:sp>
    </p:spTree>
    <p:extLst>
      <p:ext uri="{BB962C8B-B14F-4D97-AF65-F5344CB8AC3E}">
        <p14:creationId xmlns:p14="http://schemas.microsoft.com/office/powerpoint/2010/main" val="2100185676"/>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1402144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7A5CB-0212-4F66-A5A9-2AFE9A7944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DA9F07-FE9C-429F-B8E9-17B5295747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 name="Group 6">
            <a:extLst>
              <a:ext uri="{FF2B5EF4-FFF2-40B4-BE49-F238E27FC236}">
                <a16:creationId xmlns:a16="http://schemas.microsoft.com/office/drawing/2014/main" id="{DEE720BD-DC3C-4A5D-AE23-9EFCCFA719F4}"/>
              </a:ext>
            </a:extLst>
          </p:cNvPr>
          <p:cNvGrpSpPr/>
          <p:nvPr userDrawn="1"/>
        </p:nvGrpSpPr>
        <p:grpSpPr>
          <a:xfrm>
            <a:off x="0" y="0"/>
            <a:ext cx="548640" cy="6858000"/>
            <a:chOff x="0" y="0"/>
            <a:chExt cx="411480" cy="5143500"/>
          </a:xfrm>
        </p:grpSpPr>
        <p:sp>
          <p:nvSpPr>
            <p:cNvPr id="8" name="Rectangle 7">
              <a:extLst>
                <a:ext uri="{FF2B5EF4-FFF2-40B4-BE49-F238E27FC236}">
                  <a16:creationId xmlns:a16="http://schemas.microsoft.com/office/drawing/2014/main" id="{5A2B9FF8-EABB-4A92-BAE7-83065A100422}"/>
                </a:ext>
              </a:extLst>
            </p:cNvPr>
            <p:cNvSpPr/>
            <p:nvPr/>
          </p:nvSpPr>
          <p:spPr>
            <a:xfrm>
              <a:off x="0" y="0"/>
              <a:ext cx="411480" cy="5143500"/>
            </a:xfrm>
            <a:prstGeom prst="rect">
              <a:avLst/>
            </a:prstGeom>
            <a:solidFill>
              <a:srgbClr val="232B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9" name="Rectangle 8">
              <a:extLst>
                <a:ext uri="{FF2B5EF4-FFF2-40B4-BE49-F238E27FC236}">
                  <a16:creationId xmlns:a16="http://schemas.microsoft.com/office/drawing/2014/main" id="{CFFF9E74-9D88-43BD-B4F7-757454DC62D3}"/>
                </a:ext>
              </a:extLst>
            </p:cNvPr>
            <p:cNvSpPr/>
            <p:nvPr/>
          </p:nvSpPr>
          <p:spPr>
            <a:xfrm>
              <a:off x="0" y="0"/>
              <a:ext cx="411480" cy="2087880"/>
            </a:xfrm>
            <a:prstGeom prst="rect">
              <a:avLst/>
            </a:prstGeom>
            <a:gradFill>
              <a:gsLst>
                <a:gs pos="0">
                  <a:srgbClr val="C00000"/>
                </a:gs>
                <a:gs pos="100000">
                  <a:srgbClr val="232B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grpSp>
    </p:spTree>
    <p:extLst>
      <p:ext uri="{BB962C8B-B14F-4D97-AF65-F5344CB8AC3E}">
        <p14:creationId xmlns:p14="http://schemas.microsoft.com/office/powerpoint/2010/main" val="71199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BDBF1-FEC6-4345-9328-896FD24F5C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4EC1BA-149C-460F-BCB3-B9DC7A4FE6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9236DC-EA1A-4122-96D7-22645EC66409}"/>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5" name="Footer Placeholder 4">
            <a:extLst>
              <a:ext uri="{FF2B5EF4-FFF2-40B4-BE49-F238E27FC236}">
                <a16:creationId xmlns:a16="http://schemas.microsoft.com/office/drawing/2014/main" id="{C1ABAC4B-47DC-440A-A631-C31FC0B991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CE76C2-439D-4CB4-804B-E9FEAB055AC6}"/>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13318972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7A5CB-0212-4F66-A5A9-2AFE9A7944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DA9F07-FE9C-429F-B8E9-17B5295747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5254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DA9F07-FE9C-429F-B8E9-17B5295747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193CD8DC-F01F-43A9-A88F-D7FAD5C346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583" t="23994" r="10834" b="17178"/>
          <a:stretch/>
        </p:blipFill>
        <p:spPr>
          <a:xfrm>
            <a:off x="10237640" y="6069769"/>
            <a:ext cx="1892272" cy="731520"/>
          </a:xfrm>
          <a:prstGeom prst="rect">
            <a:avLst/>
          </a:prstGeom>
        </p:spPr>
      </p:pic>
      <p:cxnSp>
        <p:nvCxnSpPr>
          <p:cNvPr id="7" name="Straight Connector 6">
            <a:extLst>
              <a:ext uri="{FF2B5EF4-FFF2-40B4-BE49-F238E27FC236}">
                <a16:creationId xmlns:a16="http://schemas.microsoft.com/office/drawing/2014/main" id="{AE17F2B6-5153-4E5E-8CA0-F42DDE6B6E89}"/>
              </a:ext>
            </a:extLst>
          </p:cNvPr>
          <p:cNvCxnSpPr/>
          <p:nvPr userDrawn="1"/>
        </p:nvCxnSpPr>
        <p:spPr>
          <a:xfrm>
            <a:off x="931163" y="1046771"/>
            <a:ext cx="1088136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96880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DA9F07-FE9C-429F-B8E9-17B5295747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AE17F2B6-5153-4E5E-8CA0-F42DDE6B6E89}"/>
              </a:ext>
            </a:extLst>
          </p:cNvPr>
          <p:cNvCxnSpPr/>
          <p:nvPr userDrawn="1"/>
        </p:nvCxnSpPr>
        <p:spPr>
          <a:xfrm>
            <a:off x="931163" y="1046771"/>
            <a:ext cx="1088136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8707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221FF-10B0-4502-ABD4-913EB4D184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D47A85-F48C-4A0A-BA98-136216371F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A665F0-0612-410B-B617-CB88D31B9E24}"/>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5" name="Footer Placeholder 4">
            <a:extLst>
              <a:ext uri="{FF2B5EF4-FFF2-40B4-BE49-F238E27FC236}">
                <a16:creationId xmlns:a16="http://schemas.microsoft.com/office/drawing/2014/main" id="{FA7041AF-48B4-4901-A982-45680E0D3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4C0490-1BD2-4169-9723-BD2B1CFDD3C8}"/>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3470448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E5FD3-66FF-4C90-91EF-CEF4C7E0F8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AB0571-8B06-45C1-9F97-FE312E6167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997B24-CF8A-4EB7-A959-E4946AF7AF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D1301C-B098-4501-9844-704DDF9E9BC3}"/>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6" name="Footer Placeholder 5">
            <a:extLst>
              <a:ext uri="{FF2B5EF4-FFF2-40B4-BE49-F238E27FC236}">
                <a16:creationId xmlns:a16="http://schemas.microsoft.com/office/drawing/2014/main" id="{CF040428-0428-4692-BA8B-2E43053BF2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658E96-B9A9-4607-BB6D-0C1E14C0972C}"/>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24968633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367B8-A203-4AEF-B355-5663C4FEA1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1355EE-9C5D-4079-B0A6-CE369876DA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92BAD5-43F0-4DAE-88EB-E35951E4A8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1CA66E-4438-4A66-9622-E05DC340EF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30173E-F8D3-489E-8A7D-72470E3EEC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DB9B2B-0AA3-40F9-822D-1703E128F09E}"/>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8" name="Footer Placeholder 7">
            <a:extLst>
              <a:ext uri="{FF2B5EF4-FFF2-40B4-BE49-F238E27FC236}">
                <a16:creationId xmlns:a16="http://schemas.microsoft.com/office/drawing/2014/main" id="{62544601-787D-4800-B436-913A824B20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952744-FE8E-43A6-B592-DCB0481F35FB}"/>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2720771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7BB45-7D27-4925-9F46-EC65759486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014124-F527-4C53-8BE1-99357BB7F17B}"/>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4" name="Footer Placeholder 3">
            <a:extLst>
              <a:ext uri="{FF2B5EF4-FFF2-40B4-BE49-F238E27FC236}">
                <a16:creationId xmlns:a16="http://schemas.microsoft.com/office/drawing/2014/main" id="{A9B73DBC-A030-49C2-87F0-7F8D02A3CE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310C4F-8343-48AF-B76F-A6D8A1209A77}"/>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26566596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B51D22-CE2F-41E0-BD89-DEF11E148D40}"/>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3" name="Footer Placeholder 2">
            <a:extLst>
              <a:ext uri="{FF2B5EF4-FFF2-40B4-BE49-F238E27FC236}">
                <a16:creationId xmlns:a16="http://schemas.microsoft.com/office/drawing/2014/main" id="{CDF50C6D-0448-4F76-BE9D-89DFB63968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A153C9-CF10-4A3E-9076-CAE32CF29480}"/>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24976260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F849E-F474-4507-82F5-732AB7F780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9CD832-D32E-40DD-83FA-347FA19B1C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784064-BBBD-4F5A-9CEB-A19D57B185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F487AC-DD38-44AD-B4AC-BDBC40C6440B}"/>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6" name="Footer Placeholder 5">
            <a:extLst>
              <a:ext uri="{FF2B5EF4-FFF2-40B4-BE49-F238E27FC236}">
                <a16:creationId xmlns:a16="http://schemas.microsoft.com/office/drawing/2014/main" id="{E0AAE3F1-7D6E-4D11-808A-ADAF32F8CA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451C00-3E77-4ED9-90AB-556D5AC7F407}"/>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14662549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90E84-635B-4E81-B60F-75C33DBDC9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91AACE-3E4D-462D-A8D1-938C61CC24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1F36E5-5CB1-4542-BD50-7B66AAE69A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559401-71C4-4B03-B21A-2B1CD1A82393}"/>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6" name="Footer Placeholder 5">
            <a:extLst>
              <a:ext uri="{FF2B5EF4-FFF2-40B4-BE49-F238E27FC236}">
                <a16:creationId xmlns:a16="http://schemas.microsoft.com/office/drawing/2014/main" id="{64281259-7341-4EB2-878B-88A76D4221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A20175-E191-4CAA-AAFF-49643FA6C715}"/>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229858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AD047-B632-4404-9472-759170A8F0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99035E-F8AF-4AF1-976A-B4C956DF87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60654B-5852-4D14-AE30-CFCC4C0714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46C50C-C4A4-4411-9792-1BF989CB7F42}"/>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6" name="Footer Placeholder 5">
            <a:extLst>
              <a:ext uri="{FF2B5EF4-FFF2-40B4-BE49-F238E27FC236}">
                <a16:creationId xmlns:a16="http://schemas.microsoft.com/office/drawing/2014/main" id="{410FCB43-AF47-41DE-A1D1-A0684CE26F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E767C9-9037-4F8A-A809-0967F85D8024}"/>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8326145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E2ADD-0A36-47E1-A25B-B1A0F3880F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A879B7-C408-474F-BCC0-1320AC99B3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514C40-9F37-4EC6-B846-4DEE32D19753}"/>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5" name="Footer Placeholder 4">
            <a:extLst>
              <a:ext uri="{FF2B5EF4-FFF2-40B4-BE49-F238E27FC236}">
                <a16:creationId xmlns:a16="http://schemas.microsoft.com/office/drawing/2014/main" id="{0E4BBDDE-3E7B-40F3-AE77-5AA9A12D9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120BC0-B866-47BB-9CFF-31F328D7009D}"/>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24936381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48A47F-82DF-4227-9727-42B6479269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A8FAD6-57E3-4F03-99CA-6CF2638EFA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AAB334-BCAE-4268-B689-9F7191A5B5A1}"/>
              </a:ext>
            </a:extLst>
          </p:cNvPr>
          <p:cNvSpPr>
            <a:spLocks noGrp="1"/>
          </p:cNvSpPr>
          <p:nvPr>
            <p:ph type="dt" sz="half" idx="10"/>
          </p:nvPr>
        </p:nvSpPr>
        <p:spPr/>
        <p:txBody>
          <a:bodyPr/>
          <a:lstStyle/>
          <a:p>
            <a:fld id="{53A0B608-F8E5-410E-B5E6-0B9847FC23F0}" type="datetimeFigureOut">
              <a:rPr lang="en-US" smtClean="0"/>
              <a:t>7/13/2026</a:t>
            </a:fld>
            <a:endParaRPr lang="en-US"/>
          </a:p>
        </p:txBody>
      </p:sp>
      <p:sp>
        <p:nvSpPr>
          <p:cNvPr id="5" name="Footer Placeholder 4">
            <a:extLst>
              <a:ext uri="{FF2B5EF4-FFF2-40B4-BE49-F238E27FC236}">
                <a16:creationId xmlns:a16="http://schemas.microsoft.com/office/drawing/2014/main" id="{8F46AE58-9111-4005-9E75-D172665D9F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25989D-D369-4AC8-BB05-BFCA1CB4CA84}"/>
              </a:ext>
            </a:extLst>
          </p:cNvPr>
          <p:cNvSpPr>
            <a:spLocks noGrp="1"/>
          </p:cNvSpPr>
          <p:nvPr>
            <p:ph type="sldNum" sz="quarter" idx="12"/>
          </p:nvPr>
        </p:nvSpPr>
        <p:spPr/>
        <p:txBody>
          <a:bodyPr/>
          <a:lstStyle/>
          <a:p>
            <a:fld id="{BCC90B1C-A2C2-48AE-A9F3-811389379A5A}" type="slidenum">
              <a:rPr lang="en-US" smtClean="0"/>
              <a:t>‹#›</a:t>
            </a:fld>
            <a:endParaRPr lang="en-US"/>
          </a:p>
        </p:txBody>
      </p:sp>
    </p:spTree>
    <p:extLst>
      <p:ext uri="{BB962C8B-B14F-4D97-AF65-F5344CB8AC3E}">
        <p14:creationId xmlns:p14="http://schemas.microsoft.com/office/powerpoint/2010/main" val="14576469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00200"/>
            <a:ext cx="9692640" cy="1277109"/>
          </a:xfrm>
        </p:spPr>
        <p:txBody>
          <a:bodyPr anchor="b"/>
          <a:lstStyle>
            <a:lvl1pPr algn="l">
              <a:defRPr sz="4800"/>
            </a:lvl1pPr>
          </a:lstStyle>
          <a:p>
            <a:r>
              <a:rPr lang="en-US"/>
              <a:t>Click to edit Master title style</a:t>
            </a:r>
          </a:p>
        </p:txBody>
      </p:sp>
      <p:sp>
        <p:nvSpPr>
          <p:cNvPr id="3" name="Subtitle 2"/>
          <p:cNvSpPr>
            <a:spLocks noGrp="1"/>
          </p:cNvSpPr>
          <p:nvPr>
            <p:ph type="subTitle" idx="1"/>
          </p:nvPr>
        </p:nvSpPr>
        <p:spPr>
          <a:xfrm>
            <a:off x="1512915" y="3169157"/>
            <a:ext cx="9681555" cy="1655763"/>
          </a:xfrm>
        </p:spPr>
        <p:txBody>
          <a:bodyPr>
            <a:normAutofit/>
          </a:bodyPr>
          <a:lstStyle>
            <a:lvl1pPr marL="0" indent="0" algn="l">
              <a:buNone/>
              <a:defRPr sz="2800" b="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6D1613E9-4864-49B9-9B75-7F065C1974CB}"/>
              </a:ext>
            </a:extLst>
          </p:cNvPr>
          <p:cNvCxnSpPr/>
          <p:nvPr userDrawn="1"/>
        </p:nvCxnSpPr>
        <p:spPr>
          <a:xfrm>
            <a:off x="1512915" y="2967011"/>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8A6571A-D1BC-45D9-8BBE-1E74645F13D0}"/>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1521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52792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33472C-1771-4D3B-926A-AC34B4A17B73}"/>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5EAD31AA-A215-4AD4-8513-DE9542D0462B}"/>
              </a:ext>
            </a:extLst>
          </p:cNvPr>
          <p:cNvSpPr/>
          <p:nvPr userDrawn="1"/>
        </p:nvSpPr>
        <p:spPr>
          <a:xfrm>
            <a:off x="10497313" y="5803392"/>
            <a:ext cx="1584929"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365125"/>
            <a:ext cx="9312349" cy="634219"/>
          </a:xfrm>
        </p:spPr>
        <p:txBody>
          <a:bodyPr/>
          <a:lstStyle/>
          <a:p>
            <a:r>
              <a:rPr lang="en-US"/>
              <a:t>Click to edit Master title style</a:t>
            </a:r>
          </a:p>
        </p:txBody>
      </p:sp>
      <p:sp>
        <p:nvSpPr>
          <p:cNvPr id="3" name="Content Placeholder 2"/>
          <p:cNvSpPr>
            <a:spLocks noGrp="1"/>
          </p:cNvSpPr>
          <p:nvPr>
            <p:ph idx="1"/>
          </p:nvPr>
        </p:nvSpPr>
        <p:spPr>
          <a:xfrm>
            <a:off x="838200" y="1253330"/>
            <a:ext cx="10974323" cy="5239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67DA7167-FFE4-4582-A328-DC802BCFC19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5632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5F4692-503D-41FF-A59B-420308C26EFC}"/>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FC78BCB-4C1E-4004-80F9-2353C2D34872}"/>
              </a:ext>
            </a:extLst>
          </p:cNvPr>
          <p:cNvSpPr/>
          <p:nvPr userDrawn="1"/>
        </p:nvSpPr>
        <p:spPr>
          <a:xfrm>
            <a:off x="10497313" y="5803392"/>
            <a:ext cx="1584929"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8" name="Straight Connector 7">
            <a:extLst>
              <a:ext uri="{FF2B5EF4-FFF2-40B4-BE49-F238E27FC236}">
                <a16:creationId xmlns:a16="http://schemas.microsoft.com/office/drawing/2014/main" id="{44F1852F-034B-47AA-A456-9F982E877863}"/>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C1A067-A893-4279-B308-9FFC75BAE3A7}"/>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
        <p:nvSpPr>
          <p:cNvPr id="13" name="Slide Number Placeholder 5">
            <a:extLst>
              <a:ext uri="{FF2B5EF4-FFF2-40B4-BE49-F238E27FC236}">
                <a16:creationId xmlns:a16="http://schemas.microsoft.com/office/drawing/2014/main" id="{92A48370-7C5A-4169-8F25-83F3E0011A4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40E8A1B-9494-4948-B4D7-33394FA2EA7C}"/>
              </a:ext>
            </a:extLst>
          </p:cNvPr>
          <p:cNvPicPr>
            <a:picLocks noChangeAspect="1"/>
          </p:cNvPicPr>
          <p:nvPr userDrawn="1"/>
        </p:nvPicPr>
        <p:blipFill rotWithShape="1">
          <a:blip r:embed="rId2"/>
          <a:srcRect t="7683" b="23372"/>
          <a:stretch/>
        </p:blipFill>
        <p:spPr>
          <a:xfrm>
            <a:off x="774408" y="276877"/>
            <a:ext cx="1445888" cy="611412"/>
          </a:xfrm>
          <a:prstGeom prst="rect">
            <a:avLst/>
          </a:prstGeom>
        </p:spPr>
      </p:pic>
    </p:spTree>
    <p:extLst>
      <p:ext uri="{BB962C8B-B14F-4D97-AF65-F5344CB8AC3E}">
        <p14:creationId xmlns:p14="http://schemas.microsoft.com/office/powerpoint/2010/main" val="694464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C1A067-A893-4279-B308-9FFC75BAE3A7}"/>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Slide Number Placeholder 5">
            <a:extLst>
              <a:ext uri="{FF2B5EF4-FFF2-40B4-BE49-F238E27FC236}">
                <a16:creationId xmlns:a16="http://schemas.microsoft.com/office/drawing/2014/main" id="{C11D8551-CBB1-4F04-A097-C0DCEEE68F9F}"/>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 Placeholder 2">
            <a:extLst>
              <a:ext uri="{FF2B5EF4-FFF2-40B4-BE49-F238E27FC236}">
                <a16:creationId xmlns:a16="http://schemas.microsoft.com/office/drawing/2014/main" id="{FAA56947-F4DF-41F0-812C-E2DBB09280C2}"/>
              </a:ext>
            </a:extLst>
          </p:cNvPr>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18" name="Straight Connector 17">
            <a:extLst>
              <a:ext uri="{FF2B5EF4-FFF2-40B4-BE49-F238E27FC236}">
                <a16:creationId xmlns:a16="http://schemas.microsoft.com/office/drawing/2014/main" id="{B7FE0038-5839-49A8-8B57-4F9050F1D961}"/>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E2D679D9-06B7-460E-9B28-A9C4B7223A4E}"/>
              </a:ext>
            </a:extLst>
          </p:cNvPr>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Tree>
    <p:extLst>
      <p:ext uri="{BB962C8B-B14F-4D97-AF65-F5344CB8AC3E}">
        <p14:creationId xmlns:p14="http://schemas.microsoft.com/office/powerpoint/2010/main" val="36958803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1112"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DEEBEAB-2AEE-49D4-BDC3-BD9DF50C1C6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76194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7" y="172465"/>
            <a:ext cx="10925492" cy="823912"/>
          </a:xfrm>
        </p:spPr>
        <p:txBody>
          <a:bodyPr anchor="b"/>
          <a:lstStyle/>
          <a:p>
            <a:r>
              <a:rPr lang="en-US"/>
              <a:t>Click to edit Master title style</a:t>
            </a:r>
          </a:p>
        </p:txBody>
      </p:sp>
      <p:sp>
        <p:nvSpPr>
          <p:cNvPr id="3" name="Text Placeholder 2"/>
          <p:cNvSpPr>
            <a:spLocks noGrp="1"/>
          </p:cNvSpPr>
          <p:nvPr>
            <p:ph type="body" idx="1"/>
          </p:nvPr>
        </p:nvSpPr>
        <p:spPr>
          <a:xfrm>
            <a:off x="839789" y="1144715"/>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196862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01385" y="1144715"/>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01385" y="196862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4AF3D789-74FA-4753-B245-B364323F4071}"/>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4086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5">
            <a:extLst>
              <a:ext uri="{FF2B5EF4-FFF2-40B4-BE49-F238E27FC236}">
                <a16:creationId xmlns:a16="http://schemas.microsoft.com/office/drawing/2014/main" id="{14500833-DD81-433B-AEFB-26C61E21BECE}"/>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281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797F9-3A91-49CA-9838-A0E6D74412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A3685F-DC92-4CA7-8B2B-68BF376698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E7CDD8-154D-4023-BB2E-6AA9C5F95C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56427B-D411-453F-A9E8-E5DF223703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972803-5F20-4F56-8C3C-CEF1688ABF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C20533-EE77-4A1D-ADE2-541EEFD74957}"/>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8" name="Footer Placeholder 7">
            <a:extLst>
              <a:ext uri="{FF2B5EF4-FFF2-40B4-BE49-F238E27FC236}">
                <a16:creationId xmlns:a16="http://schemas.microsoft.com/office/drawing/2014/main" id="{5F970B65-8AA9-4FFB-B424-B30924CBFF7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DD58D1-0A4D-4C07-A76F-B64090E58D95}"/>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13109315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330FE5-D279-49E2-BA0B-8057E5EEFBDE}"/>
              </a:ext>
            </a:extLst>
          </p:cNvPr>
          <p:cNvSpPr/>
          <p:nvPr userDrawn="1"/>
        </p:nvSpPr>
        <p:spPr>
          <a:xfrm>
            <a:off x="10497313" y="5803392"/>
            <a:ext cx="1584929"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200" y="365125"/>
            <a:ext cx="9528925" cy="634219"/>
          </a:xfrm>
        </p:spPr>
        <p:txBody>
          <a:bodyPr/>
          <a:lstStyle/>
          <a:p>
            <a:r>
              <a:rPr lang="en-US"/>
              <a:t>Click to edit Master title style</a:t>
            </a:r>
          </a:p>
        </p:txBody>
      </p:sp>
      <p:sp>
        <p:nvSpPr>
          <p:cNvPr id="8" name="Slide Number Placeholder 5">
            <a:extLst>
              <a:ext uri="{FF2B5EF4-FFF2-40B4-BE49-F238E27FC236}">
                <a16:creationId xmlns:a16="http://schemas.microsoft.com/office/drawing/2014/main" id="{87825C70-D5A5-436D-AACB-4CFC723B82D7}"/>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FC0D0A5-FC9D-4348-9178-F276FF1F7944}"/>
              </a:ext>
            </a:extLst>
          </p:cNvPr>
          <p:cNvSpPr/>
          <p:nvPr userDrawn="1"/>
        </p:nvSpPr>
        <p:spPr>
          <a:xfrm>
            <a:off x="838201" y="5916429"/>
            <a:ext cx="1584929" cy="941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22062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17A040-FBDA-4F05-9CE2-7DE46C19EADF}"/>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5A24D57-317F-402E-9CC2-8C442CCAEF60}"/>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113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AF4D37-08B2-4F9D-9B70-EFE5268C5C96}"/>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9788" y="42672"/>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7" y="572898"/>
            <a:ext cx="6748983" cy="53457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642873"/>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6981F61A-27C4-4D43-9ED7-91C2AB61A1F9}"/>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17625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9E8F7B-9A6A-48B8-8818-98E7F5C9BCB4}"/>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9788" y="54864"/>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7" y="585090"/>
            <a:ext cx="6748984"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1655065"/>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4E4DAB48-7C31-425F-8874-C2CBA51849B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9056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hasCustomPrompt="1"/>
          </p:nvPr>
        </p:nvSpPr>
        <p:spPr bwMode="gray">
          <a:xfrm>
            <a:off x="469899" y="3423545"/>
            <a:ext cx="10418235" cy="1566532"/>
          </a:xfrm>
        </p:spPr>
        <p:txBody>
          <a:bodyPr lIns="91440" tIns="45720" rIns="91440" bIns="45720">
            <a:noAutofit/>
          </a:bodyPr>
          <a:lstStyle>
            <a:lvl1pPr marL="0" indent="0" algn="l" defTabSz="914377" rtl="0" eaLnBrk="1" latinLnBrk="0" hangingPunct="1">
              <a:lnSpc>
                <a:spcPct val="95000"/>
              </a:lnSpc>
              <a:spcBef>
                <a:spcPct val="0"/>
              </a:spcBef>
              <a:spcAft>
                <a:spcPts val="0"/>
              </a:spcAft>
              <a:buNone/>
              <a:defRPr lang="en-US" sz="3850" b="1" kern="1200" noProof="0" dirty="0">
                <a:solidFill>
                  <a:schemeClr val="bg1"/>
                </a:solidFill>
                <a:latin typeface="+mj-lt"/>
                <a:ea typeface="Open Sans" panose="020B0606030504020204" pitchFamily="34" charset="0"/>
                <a:cs typeface="Open Sans" panose="020B06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
        <p:nvSpPr>
          <p:cNvPr id="8" name="Copyright">
            <a:extLst>
              <a:ext uri="{FF2B5EF4-FFF2-40B4-BE49-F238E27FC236}">
                <a16:creationId xmlns:a16="http://schemas.microsoft.com/office/drawing/2014/main" id="{3AE2E3AC-5F1B-4A3C-A2CB-C7FB9A7B18BA}"/>
              </a:ext>
            </a:extLst>
          </p:cNvPr>
          <p:cNvSpPr txBox="1"/>
          <p:nvPr userDrawn="1"/>
        </p:nvSpPr>
        <p:spPr>
          <a:xfrm>
            <a:off x="469900" y="6670428"/>
            <a:ext cx="5866100" cy="153888"/>
          </a:xfrm>
          <a:prstGeom prst="rect">
            <a:avLst/>
          </a:prstGeom>
          <a:noFill/>
        </p:spPr>
        <p:txBody>
          <a:bodyPr wrap="square" lIns="0" tIns="0" rIns="0" bIns="0" rtlCol="0">
            <a:spAutoFit/>
          </a:bodyPr>
          <a:lstStyle/>
          <a:p>
            <a:pPr marL="0" indent="0">
              <a:spcBef>
                <a:spcPts val="800"/>
              </a:spcBef>
              <a:buSzPct val="100000"/>
              <a:buFont typeface="Arial"/>
              <a:buNone/>
            </a:pPr>
            <a:r>
              <a:rPr lang="en-US" sz="1000" noProof="0">
                <a:solidFill>
                  <a:schemeClr val="bg1"/>
                </a:solidFill>
                <a:latin typeface="Garamond" panose="02020404030301010803" pitchFamily="18" charset="0"/>
              </a:rPr>
              <a:t>NC Financial Backbone Replacement program (FBR)</a:t>
            </a:r>
          </a:p>
        </p:txBody>
      </p:sp>
    </p:spTree>
    <p:extLst>
      <p:ext uri="{BB962C8B-B14F-4D97-AF65-F5344CB8AC3E}">
        <p14:creationId xmlns:p14="http://schemas.microsoft.com/office/powerpoint/2010/main" val="2502890125"/>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1_Title &amp; sub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D1AFA9E9-5EB8-42BF-B15A-3D95DDA547A4}"/>
              </a:ext>
            </a:extLst>
          </p:cNvPr>
          <p:cNvSpPr>
            <a:spLocks noGrp="1"/>
          </p:cNvSpPr>
          <p:nvPr>
            <p:ph type="body" sz="quarter" idx="13" hasCustomPrompt="1"/>
          </p:nvPr>
        </p:nvSpPr>
        <p:spPr>
          <a:xfrm>
            <a:off x="946828" y="71176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5" name="Title Placeholder 1">
            <a:extLst>
              <a:ext uri="{FF2B5EF4-FFF2-40B4-BE49-F238E27FC236}">
                <a16:creationId xmlns:a16="http://schemas.microsoft.com/office/drawing/2014/main" id="{C3F5B0ED-A4CB-4D19-B6B8-CA9E1139E702}"/>
              </a:ext>
            </a:extLst>
          </p:cNvPr>
          <p:cNvSpPr>
            <a:spLocks noGrp="1"/>
          </p:cNvSpPr>
          <p:nvPr>
            <p:ph type="title" hasCustomPrompt="1"/>
          </p:nvPr>
        </p:nvSpPr>
        <p:spPr>
          <a:xfrm>
            <a:off x="946828" y="377663"/>
            <a:ext cx="111887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396092100"/>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le, Tag Line, Content">
    <p:spTree>
      <p:nvGrpSpPr>
        <p:cNvPr id="1" name=""/>
        <p:cNvGrpSpPr/>
        <p:nvPr/>
      </p:nvGrpSpPr>
      <p:grpSpPr>
        <a:xfrm>
          <a:off x="0" y="0"/>
          <a:ext cx="0" cy="0"/>
          <a:chOff x="0" y="0"/>
          <a:chExt cx="0" cy="0"/>
        </a:xfrm>
      </p:grpSpPr>
      <p:sp>
        <p:nvSpPr>
          <p:cNvPr id="2" name="Title 1"/>
          <p:cNvSpPr>
            <a:spLocks noGrp="1"/>
          </p:cNvSpPr>
          <p:nvPr>
            <p:ph type="title"/>
          </p:nvPr>
        </p:nvSpPr>
        <p:spPr>
          <a:xfrm>
            <a:off x="912409" y="365125"/>
            <a:ext cx="11271248" cy="777875"/>
          </a:xfrm>
        </p:spPr>
        <p:txBody>
          <a:bodyPr/>
          <a:lstStyle>
            <a:lvl1pPr>
              <a:defRPr/>
            </a:lvl1pPr>
          </a:lstStyle>
          <a:p>
            <a:r>
              <a:rPr lang="en-US"/>
              <a:t>Click to edit Master title style</a:t>
            </a:r>
          </a:p>
        </p:txBody>
      </p:sp>
      <p:sp>
        <p:nvSpPr>
          <p:cNvPr id="3" name="Date Placeholder 2"/>
          <p:cNvSpPr>
            <a:spLocks noGrp="1"/>
          </p:cNvSpPr>
          <p:nvPr>
            <p:ph type="dt" sz="half" idx="10"/>
          </p:nvPr>
        </p:nvSpPr>
        <p:spPr/>
        <p:txBody>
          <a:bodyPr/>
          <a:lstStyle/>
          <a:p>
            <a:endParaRPr lang="da-DK">
              <a:solidFill>
                <a:srgbClr val="000000"/>
              </a:solidFill>
            </a:endParaRPr>
          </a:p>
        </p:txBody>
      </p:sp>
      <p:sp>
        <p:nvSpPr>
          <p:cNvPr id="4" name="Slide Number Placeholder 3"/>
          <p:cNvSpPr>
            <a:spLocks noGrp="1"/>
          </p:cNvSpPr>
          <p:nvPr>
            <p:ph type="sldNum" sz="quarter" idx="11"/>
          </p:nvPr>
        </p:nvSpPr>
        <p:spPr/>
        <p:txBody>
          <a:bodyPr/>
          <a:lstStyle/>
          <a:p>
            <a:endParaRPr lang="da-DK">
              <a:solidFill>
                <a:srgbClr val="000000"/>
              </a:solidFill>
            </a:endParaRPr>
          </a:p>
        </p:txBody>
      </p:sp>
      <p:sp>
        <p:nvSpPr>
          <p:cNvPr id="7" name="Text Placeholder 8">
            <a:extLst>
              <a:ext uri="{FF2B5EF4-FFF2-40B4-BE49-F238E27FC236}">
                <a16:creationId xmlns:a16="http://schemas.microsoft.com/office/drawing/2014/main" id="{F0B4FF07-F6EB-412F-AC19-DED24F50C28F}"/>
              </a:ext>
            </a:extLst>
          </p:cNvPr>
          <p:cNvSpPr>
            <a:spLocks noGrp="1"/>
          </p:cNvSpPr>
          <p:nvPr>
            <p:ph type="body" sz="quarter" idx="14" hasCustomPrompt="1"/>
          </p:nvPr>
        </p:nvSpPr>
        <p:spPr>
          <a:xfrm>
            <a:off x="912409" y="1221871"/>
            <a:ext cx="11271250" cy="757255"/>
          </a:xfrm>
          <a:prstGeom prst="rect">
            <a:avLst/>
          </a:prstGeom>
        </p:spPr>
        <p:txBody>
          <a:bodyPr lIns="0" tIns="0" rIns="0" bIns="0">
            <a:noAutofit/>
          </a:bodyPr>
          <a:lstStyle>
            <a:lvl1pPr marL="0" indent="0">
              <a:buNone/>
              <a:defRPr sz="2000" b="0">
                <a:solidFill>
                  <a:schemeClr val="tx1"/>
                </a:solidFill>
              </a:defRPr>
            </a:lvl1pPr>
          </a:lstStyle>
          <a:p>
            <a:pPr lvl="0"/>
            <a:r>
              <a:rPr lang="en-US" noProof="0"/>
              <a:t>Click to add subtitle</a:t>
            </a:r>
          </a:p>
        </p:txBody>
      </p:sp>
      <p:sp>
        <p:nvSpPr>
          <p:cNvPr id="9" name="Text Placeholder 2">
            <a:extLst>
              <a:ext uri="{FF2B5EF4-FFF2-40B4-BE49-F238E27FC236}">
                <a16:creationId xmlns:a16="http://schemas.microsoft.com/office/drawing/2014/main" id="{ED3444EE-9F14-4935-95DA-A23D9D7DE7B1}"/>
              </a:ext>
            </a:extLst>
          </p:cNvPr>
          <p:cNvSpPr>
            <a:spLocks noGrp="1"/>
          </p:cNvSpPr>
          <p:nvPr>
            <p:ph idx="1"/>
          </p:nvPr>
        </p:nvSpPr>
        <p:spPr>
          <a:xfrm>
            <a:off x="912408" y="2057997"/>
            <a:ext cx="11271249" cy="41189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24447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891008"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a:extLst>
              <a:ext uri="{FF2B5EF4-FFF2-40B4-BE49-F238E27FC236}">
                <a16:creationId xmlns:a16="http://schemas.microsoft.com/office/drawing/2014/main" id="{629EBDCA-D8B4-4478-B49D-4A2939650307}"/>
              </a:ext>
            </a:extLst>
          </p:cNvPr>
          <p:cNvSpPr>
            <a:spLocks noGrp="1"/>
          </p:cNvSpPr>
          <p:nvPr>
            <p:ph type="body" sz="quarter" idx="13" hasCustomPrompt="1"/>
          </p:nvPr>
        </p:nvSpPr>
        <p:spPr>
          <a:xfrm>
            <a:off x="946828" y="71176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9" name="Title Placeholder 1">
            <a:extLst>
              <a:ext uri="{FF2B5EF4-FFF2-40B4-BE49-F238E27FC236}">
                <a16:creationId xmlns:a16="http://schemas.microsoft.com/office/drawing/2014/main" id="{FD560E7C-5BD4-459E-8873-C7C94103ADA7}"/>
              </a:ext>
            </a:extLst>
          </p:cNvPr>
          <p:cNvSpPr>
            <a:spLocks noGrp="1"/>
          </p:cNvSpPr>
          <p:nvPr>
            <p:ph type="title" hasCustomPrompt="1"/>
          </p:nvPr>
        </p:nvSpPr>
        <p:spPr>
          <a:xfrm>
            <a:off x="946828" y="377663"/>
            <a:ext cx="111887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3811720157"/>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sp>
        <p:nvSpPr>
          <p:cNvPr id="8" name="Text Placeholder 18"/>
          <p:cNvSpPr>
            <a:spLocks noGrp="1"/>
          </p:cNvSpPr>
          <p:nvPr>
            <p:ph idx="1"/>
          </p:nvPr>
        </p:nvSpPr>
        <p:spPr>
          <a:xfrm>
            <a:off x="939800" y="1629724"/>
            <a:ext cx="11252200" cy="4633383"/>
          </a:xfrm>
          <a:prstGeom prst="rect">
            <a:avLst/>
          </a:prstGeom>
        </p:spPr>
        <p:txBody>
          <a:bodyPr vert="horz" lIns="0" tIns="0" rIns="0" bIns="0" rtlCol="0">
            <a:noAutofit/>
          </a:bodyPr>
          <a:lstStyle>
            <a:lvl1pPr marL="0" indent="0" algn="l">
              <a:buFontTx/>
              <a:buNone/>
              <a:defRPr/>
            </a:lvl1pPr>
            <a:lvl2pPr marL="127000" indent="-127000" algn="l">
              <a:buClrTx/>
              <a:buSzPct val="100000"/>
              <a:buFont typeface="Arial" panose="020B0604020202020204" pitchFamily="34" charset="0"/>
              <a:buChar char="•"/>
              <a:defRPr/>
            </a:lvl2pPr>
            <a:lvl3pPr marL="279400" indent="-127000" algn="l">
              <a:buClrTx/>
              <a:buSzPct val="100000"/>
              <a:buFont typeface="Arial" panose="020B0604020202020204" pitchFamily="34" charset="0"/>
              <a:buChar char="−"/>
              <a:defRPr/>
            </a:lvl3pPr>
            <a:lvl4pPr marL="431800" indent="-127000" algn="l">
              <a:buClrTx/>
              <a:buSzPct val="100000"/>
              <a:buFont typeface="Arial" panose="020B0604020202020204" pitchFamily="34" charset="0"/>
              <a:buChar char="◦"/>
              <a:defRPr/>
            </a:lvl4pPr>
            <a:lvl5pPr marL="584200" indent="-127000" algn="l">
              <a:buClrTx/>
              <a:buSzPct val="100000"/>
              <a:buFont typeface="Arial" panose="020B0604020202020204" pitchFamily="34" charset="0"/>
              <a:buChar cha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a:extLst>
              <a:ext uri="{FF2B5EF4-FFF2-40B4-BE49-F238E27FC236}">
                <a16:creationId xmlns:a16="http://schemas.microsoft.com/office/drawing/2014/main" id="{7A602B65-E28B-4D1F-A43D-44646FC41146}"/>
              </a:ext>
            </a:extLst>
          </p:cNvPr>
          <p:cNvSpPr>
            <a:spLocks noGrp="1"/>
          </p:cNvSpPr>
          <p:nvPr>
            <p:ph type="body" sz="quarter" idx="13" hasCustomPrompt="1"/>
          </p:nvPr>
        </p:nvSpPr>
        <p:spPr>
          <a:xfrm>
            <a:off x="946828" y="71176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6" name="Title Placeholder 1">
            <a:extLst>
              <a:ext uri="{FF2B5EF4-FFF2-40B4-BE49-F238E27FC236}">
                <a16:creationId xmlns:a16="http://schemas.microsoft.com/office/drawing/2014/main" id="{847B1DC8-E263-4FD1-856B-C94141A60FD2}"/>
              </a:ext>
            </a:extLst>
          </p:cNvPr>
          <p:cNvSpPr>
            <a:spLocks noGrp="1"/>
          </p:cNvSpPr>
          <p:nvPr>
            <p:ph type="title" hasCustomPrompt="1"/>
          </p:nvPr>
        </p:nvSpPr>
        <p:spPr>
          <a:xfrm>
            <a:off x="946828" y="377663"/>
            <a:ext cx="111887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2280150242"/>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913172"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6839272"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a:extLst>
              <a:ext uri="{FF2B5EF4-FFF2-40B4-BE49-F238E27FC236}">
                <a16:creationId xmlns:a16="http://schemas.microsoft.com/office/drawing/2014/main" id="{0D15091A-DE7D-4F9F-A051-1A90E054EE41}"/>
              </a:ext>
            </a:extLst>
          </p:cNvPr>
          <p:cNvSpPr>
            <a:spLocks noGrp="1"/>
          </p:cNvSpPr>
          <p:nvPr>
            <p:ph type="body" sz="quarter" idx="13" hasCustomPrompt="1"/>
          </p:nvPr>
        </p:nvSpPr>
        <p:spPr>
          <a:xfrm>
            <a:off x="946828" y="71176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9" name="Title Placeholder 1">
            <a:extLst>
              <a:ext uri="{FF2B5EF4-FFF2-40B4-BE49-F238E27FC236}">
                <a16:creationId xmlns:a16="http://schemas.microsoft.com/office/drawing/2014/main" id="{0774E9DA-3661-4332-BC66-CE31BDC5756C}"/>
              </a:ext>
            </a:extLst>
          </p:cNvPr>
          <p:cNvSpPr>
            <a:spLocks noGrp="1"/>
          </p:cNvSpPr>
          <p:nvPr>
            <p:ph type="title" hasCustomPrompt="1"/>
          </p:nvPr>
        </p:nvSpPr>
        <p:spPr>
          <a:xfrm>
            <a:off x="946828" y="377663"/>
            <a:ext cx="111887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299880137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2EC55-6E5B-441A-9743-ECD220BF72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098A0DB-3A28-442A-95E8-1D92317FE386}"/>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4" name="Footer Placeholder 3">
            <a:extLst>
              <a:ext uri="{FF2B5EF4-FFF2-40B4-BE49-F238E27FC236}">
                <a16:creationId xmlns:a16="http://schemas.microsoft.com/office/drawing/2014/main" id="{9C8C1A8C-1151-4AAC-8931-0AF87DA68A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45332B-C093-45F7-9E71-BBC7ACC4303A}"/>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1660687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hasCustomPrompt="1"/>
          </p:nvPr>
        </p:nvSpPr>
        <p:spPr bwMode="gray">
          <a:xfrm>
            <a:off x="457200" y="3429000"/>
            <a:ext cx="10418233" cy="1566532"/>
          </a:xfrm>
        </p:spPr>
        <p:txBody>
          <a:bodyPr lIns="91440" tIns="45720" rIns="91440" bIns="4572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9" name="TextBox 8"/>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
        <p:nvSpPr>
          <p:cNvPr id="10" name="Copyright">
            <a:extLst>
              <a:ext uri="{FF2B5EF4-FFF2-40B4-BE49-F238E27FC236}">
                <a16:creationId xmlns:a16="http://schemas.microsoft.com/office/drawing/2014/main" id="{A97A7277-019A-4EDB-8278-87D88B9ED2F0}"/>
              </a:ext>
            </a:extLst>
          </p:cNvPr>
          <p:cNvSpPr txBox="1"/>
          <p:nvPr userDrawn="1"/>
        </p:nvSpPr>
        <p:spPr>
          <a:xfrm>
            <a:off x="469900" y="6670428"/>
            <a:ext cx="5866100" cy="153888"/>
          </a:xfrm>
          <a:prstGeom prst="rect">
            <a:avLst/>
          </a:prstGeom>
          <a:noFill/>
        </p:spPr>
        <p:txBody>
          <a:bodyPr wrap="square" lIns="0" tIns="0" rIns="0" bIns="0" rtlCol="0">
            <a:spAutoFit/>
          </a:bodyPr>
          <a:lstStyle/>
          <a:p>
            <a:pPr marL="0" indent="0">
              <a:spcBef>
                <a:spcPts val="800"/>
              </a:spcBef>
              <a:buSzPct val="100000"/>
              <a:buFont typeface="Arial"/>
              <a:buNone/>
            </a:pPr>
            <a:r>
              <a:rPr lang="en-US" sz="1000" noProof="0">
                <a:solidFill>
                  <a:schemeClr val="bg1"/>
                </a:solidFill>
                <a:latin typeface="Garamond" panose="02020404030301010803" pitchFamily="18" charset="0"/>
              </a:rPr>
              <a:t>NC Financial Backbone Replacement program (FBR)</a:t>
            </a:r>
          </a:p>
        </p:txBody>
      </p:sp>
    </p:spTree>
    <p:extLst>
      <p:ext uri="{BB962C8B-B14F-4D97-AF65-F5344CB8AC3E}">
        <p14:creationId xmlns:p14="http://schemas.microsoft.com/office/powerpoint/2010/main" val="1543842512"/>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914400" y="1097280"/>
            <a:ext cx="10881360" cy="457200"/>
          </a:xfrm>
          <a:prstGeom prst="rect">
            <a:avLst/>
          </a:prstGeom>
        </p:spPr>
        <p:txBody>
          <a:bodyPr lIns="0" tIns="0" rIns="0" bIns="0">
            <a:noAutofit/>
          </a:bodyPr>
          <a:lstStyle>
            <a:lvl1pPr marL="0" indent="0">
              <a:buNone/>
              <a:defRPr sz="1800" b="0">
                <a:solidFill>
                  <a:schemeClr val="tx1"/>
                </a:solidFill>
              </a:defRPr>
            </a:lvl1pPr>
          </a:lstStyle>
          <a:p>
            <a:pPr lvl="0"/>
            <a:r>
              <a:rPr lang="en-US" noProof="0"/>
              <a:t>Click to add subtitle</a:t>
            </a:r>
          </a:p>
        </p:txBody>
      </p:sp>
      <p:sp>
        <p:nvSpPr>
          <p:cNvPr id="5" name="Title Placeholder 1"/>
          <p:cNvSpPr>
            <a:spLocks noGrp="1"/>
          </p:cNvSpPr>
          <p:nvPr>
            <p:ph type="title"/>
          </p:nvPr>
        </p:nvSpPr>
        <p:spPr>
          <a:xfrm>
            <a:off x="914400" y="457200"/>
            <a:ext cx="10881360" cy="365760"/>
          </a:xfrm>
          <a:prstGeom prst="rect">
            <a:avLst/>
          </a:prstGeom>
        </p:spPr>
        <p:txBody>
          <a:bodyPr vert="horz" lIns="0" tIns="0" rIns="0" bIns="0" rtlCol="0" anchor="t" anchorCtr="0">
            <a:noAutofit/>
          </a:bodyPr>
          <a:lstStyle>
            <a:lvl1pPr>
              <a:defRPr sz="2800"/>
            </a:lvl1pPr>
          </a:lstStyle>
          <a:p>
            <a:r>
              <a:rPr lang="en-US" noProof="0"/>
              <a:t>Click to edit Master title style</a:t>
            </a:r>
          </a:p>
        </p:txBody>
      </p:sp>
    </p:spTree>
    <p:extLst>
      <p:ext uri="{BB962C8B-B14F-4D97-AF65-F5344CB8AC3E}">
        <p14:creationId xmlns:p14="http://schemas.microsoft.com/office/powerpoint/2010/main" val="3527879881"/>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10881360" cy="365760"/>
          </a:xfrm>
        </p:spPr>
        <p:txBody>
          <a:bodyPr vert="horz" lIns="0" tIns="45720" rIns="0" bIns="0" rtlCol="0" anchor="b" anchorCtr="0">
            <a:noAutofit/>
          </a:bodyPr>
          <a:lstStyle>
            <a:lvl1pPr>
              <a:defRPr lang="en-US" sz="280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097280"/>
            <a:ext cx="10881360" cy="457200"/>
          </a:xfrm>
        </p:spPr>
        <p:txBody>
          <a:bodyPr vert="horz" lIns="0" tIns="0" rIns="0" bIns="0" rtlCol="0">
            <a:noAutofit/>
          </a:bodyPr>
          <a:lstStyle>
            <a:lvl1pPr marL="0" indent="0">
              <a:buNone/>
              <a:defRPr lang="en-US" sz="1800"/>
            </a:lvl1pPr>
          </a:lstStyle>
          <a:p>
            <a:pPr marL="228600" lvl="0" indent="-228600">
              <a:lnSpc>
                <a:spcPct val="130000"/>
              </a:lnSpc>
            </a:pPr>
            <a:r>
              <a:rPr lang="en-US"/>
              <a:t>Edit Master text styles</a:t>
            </a:r>
          </a:p>
        </p:txBody>
      </p:sp>
    </p:spTree>
    <p:extLst>
      <p:ext uri="{BB962C8B-B14F-4D97-AF65-F5344CB8AC3E}">
        <p14:creationId xmlns:p14="http://schemas.microsoft.com/office/powerpoint/2010/main" val="1728169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00200"/>
            <a:ext cx="9692640" cy="1277109"/>
          </a:xfrm>
        </p:spPr>
        <p:txBody>
          <a:bodyPr anchor="b"/>
          <a:lstStyle>
            <a:lvl1pPr algn="l">
              <a:defRPr sz="4800"/>
            </a:lvl1pPr>
          </a:lstStyle>
          <a:p>
            <a:r>
              <a:rPr lang="en-US"/>
              <a:t>Click to edit Master title style</a:t>
            </a:r>
          </a:p>
        </p:txBody>
      </p:sp>
      <p:sp>
        <p:nvSpPr>
          <p:cNvPr id="3" name="Subtitle 2"/>
          <p:cNvSpPr>
            <a:spLocks noGrp="1"/>
          </p:cNvSpPr>
          <p:nvPr>
            <p:ph type="subTitle" idx="1"/>
          </p:nvPr>
        </p:nvSpPr>
        <p:spPr>
          <a:xfrm>
            <a:off x="1512915" y="3169157"/>
            <a:ext cx="9681555" cy="1655763"/>
          </a:xfrm>
        </p:spPr>
        <p:txBody>
          <a:bodyPr>
            <a:normAutofit/>
          </a:bodyPr>
          <a:lstStyle>
            <a:lvl1pPr marL="0" indent="0" algn="l">
              <a:buNone/>
              <a:defRPr sz="2800" b="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6D1613E9-4864-49B9-9B75-7F065C1974CB}"/>
              </a:ext>
            </a:extLst>
          </p:cNvPr>
          <p:cNvCxnSpPr/>
          <p:nvPr userDrawn="1"/>
        </p:nvCxnSpPr>
        <p:spPr>
          <a:xfrm>
            <a:off x="1512915" y="2967011"/>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8A6571A-D1BC-45D9-8BBE-1E74645F13D0}"/>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3582896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20164256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33472C-1771-4D3B-926A-AC34B4A17B73}"/>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3">
            <a:extLst>
              <a:ext uri="{FF2B5EF4-FFF2-40B4-BE49-F238E27FC236}">
                <a16:creationId xmlns:a16="http://schemas.microsoft.com/office/drawing/2014/main" id="{5EAD31AA-A215-4AD4-8513-DE9542D0462B}"/>
              </a:ext>
            </a:extLst>
          </p:cNvPr>
          <p:cNvSpPr/>
          <p:nvPr userDrawn="1"/>
        </p:nvSpPr>
        <p:spPr>
          <a:xfrm>
            <a:off x="10237641" y="5803391"/>
            <a:ext cx="1844602"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8200" y="365125"/>
            <a:ext cx="9312349" cy="634219"/>
          </a:xfrm>
        </p:spPr>
        <p:txBody>
          <a:bodyPr/>
          <a:lstStyle/>
          <a:p>
            <a:r>
              <a:rPr lang="en-US"/>
              <a:t>Click to edit Master title style</a:t>
            </a:r>
          </a:p>
        </p:txBody>
      </p:sp>
      <p:sp>
        <p:nvSpPr>
          <p:cNvPr id="3" name="Content Placeholder 2"/>
          <p:cNvSpPr>
            <a:spLocks noGrp="1"/>
          </p:cNvSpPr>
          <p:nvPr>
            <p:ph idx="1"/>
          </p:nvPr>
        </p:nvSpPr>
        <p:spPr>
          <a:xfrm>
            <a:off x="838200" y="1253330"/>
            <a:ext cx="10974323" cy="5239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67DA7167-FFE4-4582-A328-DC802BCFC19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9412150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33472C-1771-4D3B-926A-AC34B4A17B73}"/>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Rectangle 3">
            <a:extLst>
              <a:ext uri="{FF2B5EF4-FFF2-40B4-BE49-F238E27FC236}">
                <a16:creationId xmlns:a16="http://schemas.microsoft.com/office/drawing/2014/main" id="{5EAD31AA-A215-4AD4-8513-DE9542D0462B}"/>
              </a:ext>
            </a:extLst>
          </p:cNvPr>
          <p:cNvSpPr/>
          <p:nvPr userDrawn="1"/>
        </p:nvSpPr>
        <p:spPr>
          <a:xfrm>
            <a:off x="10237641" y="5803391"/>
            <a:ext cx="1844602"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8200" y="365125"/>
            <a:ext cx="9312349" cy="634219"/>
          </a:xfrm>
        </p:spPr>
        <p:txBody>
          <a:bodyPr/>
          <a:lstStyle/>
          <a:p>
            <a:r>
              <a:rPr lang="en-US"/>
              <a:t>Click to edit Master title style</a:t>
            </a:r>
          </a:p>
        </p:txBody>
      </p:sp>
      <p:sp>
        <p:nvSpPr>
          <p:cNvPr id="3" name="Content Placeholder 2"/>
          <p:cNvSpPr>
            <a:spLocks noGrp="1"/>
          </p:cNvSpPr>
          <p:nvPr>
            <p:ph idx="1"/>
          </p:nvPr>
        </p:nvSpPr>
        <p:spPr>
          <a:xfrm>
            <a:off x="838200" y="1253330"/>
            <a:ext cx="10974323" cy="5239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67DA7167-FFE4-4582-A328-DC802BCFC19D}"/>
              </a:ext>
            </a:extLst>
          </p:cNvPr>
          <p:cNvSpPr>
            <a:spLocks noGrp="1"/>
          </p:cNvSpPr>
          <p:nvPr>
            <p:ph type="sldNum" sz="quarter" idx="12"/>
          </p:nvPr>
        </p:nvSpPr>
        <p:spPr>
          <a:xfrm>
            <a:off x="-3721" y="6328168"/>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32493890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5F4692-503D-41FF-A59B-420308C26EFC}"/>
              </a:ext>
            </a:extLst>
          </p:cNvPr>
          <p:cNvSpPr/>
          <p:nvPr userDrawn="1"/>
        </p:nvSpPr>
        <p:spPr>
          <a:xfrm>
            <a:off x="642679" y="5803393"/>
            <a:ext cx="1786271" cy="990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 Placeholder 2"/>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8" name="Straight Connector 7">
            <a:extLst>
              <a:ext uri="{FF2B5EF4-FFF2-40B4-BE49-F238E27FC236}">
                <a16:creationId xmlns:a16="http://schemas.microsoft.com/office/drawing/2014/main" id="{44F1852F-034B-47AA-A456-9F982E877863}"/>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C1A067-A893-4279-B308-9FFC75BAE3A7}"/>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
        <p:nvSpPr>
          <p:cNvPr id="13" name="Slide Number Placeholder 5">
            <a:extLst>
              <a:ext uri="{FF2B5EF4-FFF2-40B4-BE49-F238E27FC236}">
                <a16:creationId xmlns:a16="http://schemas.microsoft.com/office/drawing/2014/main" id="{92A48370-7C5A-4169-8F25-83F3E0011A4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29956801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C1A067-A893-4279-B308-9FFC75BAE3A7}"/>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Slide Number Placeholder 5">
            <a:extLst>
              <a:ext uri="{FF2B5EF4-FFF2-40B4-BE49-F238E27FC236}">
                <a16:creationId xmlns:a16="http://schemas.microsoft.com/office/drawing/2014/main" id="{C11D8551-CBB1-4F04-A097-C0DCEEE68F9F}"/>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
        <p:nvSpPr>
          <p:cNvPr id="17" name="Text Placeholder 2">
            <a:extLst>
              <a:ext uri="{FF2B5EF4-FFF2-40B4-BE49-F238E27FC236}">
                <a16:creationId xmlns:a16="http://schemas.microsoft.com/office/drawing/2014/main" id="{FAA56947-F4DF-41F0-812C-E2DBB09280C2}"/>
              </a:ext>
            </a:extLst>
          </p:cNvPr>
          <p:cNvSpPr>
            <a:spLocks noGrp="1"/>
          </p:cNvSpPr>
          <p:nvPr>
            <p:ph type="body" idx="1"/>
          </p:nvPr>
        </p:nvSpPr>
        <p:spPr>
          <a:xfrm>
            <a:off x="854547" y="4439307"/>
            <a:ext cx="9692640" cy="1500187"/>
          </a:xfrm>
        </p:spPr>
        <p:txBody>
          <a:bodyPr>
            <a:normAutofit/>
          </a:bodyPr>
          <a:lstStyle>
            <a:lvl1pPr marL="0" indent="0">
              <a:buFont typeface="Arial" panose="020B0604020202020204" pitchFamily="34" charset="0"/>
              <a:buNone/>
              <a:defRPr sz="2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cxnSp>
        <p:nvCxnSpPr>
          <p:cNvPr id="18" name="Straight Connector 17">
            <a:extLst>
              <a:ext uri="{FF2B5EF4-FFF2-40B4-BE49-F238E27FC236}">
                <a16:creationId xmlns:a16="http://schemas.microsoft.com/office/drawing/2014/main" id="{B7FE0038-5839-49A8-8B57-4F9050F1D961}"/>
              </a:ext>
            </a:extLst>
          </p:cNvPr>
          <p:cNvCxnSpPr/>
          <p:nvPr userDrawn="1"/>
        </p:nvCxnSpPr>
        <p:spPr>
          <a:xfrm>
            <a:off x="854547" y="4322413"/>
            <a:ext cx="969264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E2D679D9-06B7-460E-9B28-A9C4B7223A4E}"/>
              </a:ext>
            </a:extLst>
          </p:cNvPr>
          <p:cNvSpPr>
            <a:spLocks noGrp="1"/>
          </p:cNvSpPr>
          <p:nvPr>
            <p:ph type="title"/>
          </p:nvPr>
        </p:nvSpPr>
        <p:spPr>
          <a:xfrm>
            <a:off x="854547" y="1992103"/>
            <a:ext cx="9692640" cy="2273319"/>
          </a:xfrm>
        </p:spPr>
        <p:txBody>
          <a:bodyPr anchor="b"/>
          <a:lstStyle>
            <a:lvl1pPr>
              <a:defRPr sz="4800"/>
            </a:lvl1pPr>
          </a:lstStyle>
          <a:p>
            <a:r>
              <a:rPr lang="en-US"/>
              <a:t>Click to edit Master title style</a:t>
            </a:r>
          </a:p>
        </p:txBody>
      </p:sp>
    </p:spTree>
    <p:custDataLst>
      <p:tags r:id="rId1"/>
    </p:custDataLst>
    <p:extLst>
      <p:ext uri="{BB962C8B-B14F-4D97-AF65-F5344CB8AC3E}">
        <p14:creationId xmlns:p14="http://schemas.microsoft.com/office/powerpoint/2010/main" val="14755067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1112" y="1255777"/>
            <a:ext cx="5181600" cy="45841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DEEBEAB-2AEE-49D4-BDC3-BD9DF50C1C6D}"/>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1037867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0CF7B7-4B51-49E2-AC53-DD0C1E0383E8}"/>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3" name="Footer Placeholder 2">
            <a:extLst>
              <a:ext uri="{FF2B5EF4-FFF2-40B4-BE49-F238E27FC236}">
                <a16:creationId xmlns:a16="http://schemas.microsoft.com/office/drawing/2014/main" id="{8E8A5075-2A4A-4B18-A775-60A40C9A1F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09DCD4-E3DC-433D-96A3-8CD524D4456B}"/>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21116651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7" y="172465"/>
            <a:ext cx="10925492" cy="823912"/>
          </a:xfrm>
        </p:spPr>
        <p:txBody>
          <a:bodyPr anchor="b"/>
          <a:lstStyle/>
          <a:p>
            <a:r>
              <a:rPr lang="en-US"/>
              <a:t>Click to edit Master title style</a:t>
            </a:r>
          </a:p>
        </p:txBody>
      </p:sp>
      <p:sp>
        <p:nvSpPr>
          <p:cNvPr id="3" name="Text Placeholder 2"/>
          <p:cNvSpPr>
            <a:spLocks noGrp="1"/>
          </p:cNvSpPr>
          <p:nvPr>
            <p:ph type="body" idx="1"/>
          </p:nvPr>
        </p:nvSpPr>
        <p:spPr>
          <a:xfrm>
            <a:off x="839789" y="1144715"/>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196862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01385" y="1144715"/>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01385" y="196862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4AF3D789-74FA-4753-B245-B364323F4071}"/>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30043807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5">
            <a:extLst>
              <a:ext uri="{FF2B5EF4-FFF2-40B4-BE49-F238E27FC236}">
                <a16:creationId xmlns:a16="http://schemas.microsoft.com/office/drawing/2014/main" id="{14500833-DD81-433B-AEFB-26C61E21BECE}"/>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custDataLst>
      <p:tags r:id="rId1"/>
    </p:custDataLst>
    <p:extLst>
      <p:ext uri="{BB962C8B-B14F-4D97-AF65-F5344CB8AC3E}">
        <p14:creationId xmlns:p14="http://schemas.microsoft.com/office/powerpoint/2010/main" val="30550457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330FE5-D279-49E2-BA0B-8057E5EEFBDE}"/>
              </a:ext>
            </a:extLst>
          </p:cNvPr>
          <p:cNvSpPr/>
          <p:nvPr userDrawn="1"/>
        </p:nvSpPr>
        <p:spPr>
          <a:xfrm>
            <a:off x="9869865" y="5803392"/>
            <a:ext cx="2212378" cy="1054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8200" y="365125"/>
            <a:ext cx="9528925" cy="634219"/>
          </a:xfrm>
        </p:spPr>
        <p:txBody>
          <a:bodyPr/>
          <a:lstStyle/>
          <a:p>
            <a:r>
              <a:rPr lang="en-US"/>
              <a:t>Click to edit Master title style</a:t>
            </a:r>
          </a:p>
        </p:txBody>
      </p:sp>
      <p:pic>
        <p:nvPicPr>
          <p:cNvPr id="7" name="Picture 6">
            <a:extLst>
              <a:ext uri="{FF2B5EF4-FFF2-40B4-BE49-F238E27FC236}">
                <a16:creationId xmlns:a16="http://schemas.microsoft.com/office/drawing/2014/main" id="{FE5DE318-13A6-471E-AE4F-2C86C9804CA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583" t="23994" r="10834" b="17178"/>
          <a:stretch/>
        </p:blipFill>
        <p:spPr>
          <a:xfrm>
            <a:off x="10237640" y="140208"/>
            <a:ext cx="1892272" cy="731520"/>
          </a:xfrm>
          <a:prstGeom prst="rect">
            <a:avLst/>
          </a:prstGeom>
        </p:spPr>
      </p:pic>
      <p:sp>
        <p:nvSpPr>
          <p:cNvPr id="8" name="Slide Number Placeholder 5">
            <a:extLst>
              <a:ext uri="{FF2B5EF4-FFF2-40B4-BE49-F238E27FC236}">
                <a16:creationId xmlns:a16="http://schemas.microsoft.com/office/drawing/2014/main" id="{87825C70-D5A5-436D-AACB-4CFC723B82D7}"/>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
        <p:nvSpPr>
          <p:cNvPr id="3" name="Rectangle 2">
            <a:extLst>
              <a:ext uri="{FF2B5EF4-FFF2-40B4-BE49-F238E27FC236}">
                <a16:creationId xmlns:a16="http://schemas.microsoft.com/office/drawing/2014/main" id="{0FC0D0A5-FC9D-4348-9178-F276FF1F7944}"/>
              </a:ext>
            </a:extLst>
          </p:cNvPr>
          <p:cNvSpPr/>
          <p:nvPr userDrawn="1"/>
        </p:nvSpPr>
        <p:spPr>
          <a:xfrm>
            <a:off x="838201" y="5916429"/>
            <a:ext cx="1584929" cy="9415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ustDataLst>
      <p:tags r:id="rId1"/>
    </p:custDataLst>
    <p:extLst>
      <p:ext uri="{BB962C8B-B14F-4D97-AF65-F5344CB8AC3E}">
        <p14:creationId xmlns:p14="http://schemas.microsoft.com/office/powerpoint/2010/main" val="22543655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17A040-FBDA-4F05-9CE2-7DE46C19EADF}"/>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F5A24D57-317F-402E-9CC2-8C442CCAEF60}"/>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35353446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AF4D37-08B2-4F9D-9B70-EFE5268C5C96}"/>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9788" y="42672"/>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7" y="572898"/>
            <a:ext cx="6748983" cy="53457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642873"/>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6981F61A-27C4-4D43-9ED7-91C2AB61A1F9}"/>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12840453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9E8F7B-9A6A-48B8-8818-98E7F5C9BCB4}"/>
              </a:ext>
            </a:extLst>
          </p:cNvPr>
          <p:cNvSpPr/>
          <p:nvPr userDrawn="1"/>
        </p:nvSpPr>
        <p:spPr>
          <a:xfrm>
            <a:off x="949378" y="939385"/>
            <a:ext cx="10982793" cy="309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839788" y="54864"/>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7" y="585090"/>
            <a:ext cx="6748984"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1655065"/>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4E4DAB48-7C31-425F-8874-C2CBA51849B8}"/>
              </a:ext>
            </a:extLst>
          </p:cNvPr>
          <p:cNvSpPr>
            <a:spLocks noGrp="1"/>
          </p:cNvSpPr>
          <p:nvPr>
            <p:ph type="sldNum" sz="quarter" idx="12"/>
          </p:nvPr>
        </p:nvSpPr>
        <p:spPr>
          <a:xfrm>
            <a:off x="0" y="6361321"/>
            <a:ext cx="548640" cy="432567"/>
          </a:xfrm>
          <a:prstGeom prst="rect">
            <a:avLst/>
          </a:prstGeom>
          <a:ln>
            <a:solidFill>
              <a:srgbClr val="232B7C"/>
            </a:solidFill>
          </a:ln>
        </p:spPr>
        <p:txBody>
          <a:bodyPr anchor="ctr"/>
          <a:lstStyle>
            <a:lvl1pPr algn="ctr">
              <a:defRPr sz="1333">
                <a:solidFill>
                  <a:schemeClr val="bg1"/>
                </a:solidFill>
              </a:defRPr>
            </a:lvl1pPr>
          </a:lstStyle>
          <a:p>
            <a:fld id="{205155C8-06EF-4D76-B723-5863044CF28B}" type="slidenum">
              <a:rPr lang="en-US" smtClean="0"/>
              <a:pPr/>
              <a:t>‹#›</a:t>
            </a:fld>
            <a:endParaRPr lang="en-US"/>
          </a:p>
        </p:txBody>
      </p:sp>
    </p:spTree>
    <p:extLst>
      <p:ext uri="{BB962C8B-B14F-4D97-AF65-F5344CB8AC3E}">
        <p14:creationId xmlns:p14="http://schemas.microsoft.com/office/powerpoint/2010/main" val="36140883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ubhead and Bullets">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3" name="Object 2"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2" name="Title 1"/>
          <p:cNvSpPr>
            <a:spLocks noGrp="1"/>
          </p:cNvSpPr>
          <p:nvPr>
            <p:ph type="title"/>
          </p:nvPr>
        </p:nvSpPr>
        <p:spPr bwMode="gray">
          <a:xfrm>
            <a:off x="321588" y="135027"/>
            <a:ext cx="11582400" cy="646331"/>
          </a:xfrm>
        </p:spPr>
        <p:txBody>
          <a:bodyPr>
            <a:spAutoFit/>
          </a:bodyPr>
          <a:lstStyle>
            <a:lvl1pPr>
              <a:defRPr b="0">
                <a:solidFill>
                  <a:schemeClr val="tx2"/>
                </a:solidFill>
              </a:defRPr>
            </a:lvl1pPr>
          </a:lstStyle>
          <a:p>
            <a:r>
              <a:rPr lang="en-US"/>
              <a:t>Click to edit Master title style</a:t>
            </a:r>
          </a:p>
        </p:txBody>
      </p:sp>
      <p:sp>
        <p:nvSpPr>
          <p:cNvPr id="8" name="Content Placeholder 2"/>
          <p:cNvSpPr>
            <a:spLocks noGrp="1"/>
          </p:cNvSpPr>
          <p:nvPr>
            <p:ph idx="10" hasCustomPrompt="1"/>
          </p:nvPr>
        </p:nvSpPr>
        <p:spPr bwMode="gray">
          <a:xfrm>
            <a:off x="321589" y="680820"/>
            <a:ext cx="11582400" cy="276999"/>
          </a:xfrm>
        </p:spPr>
        <p:txBody>
          <a:bodyPr/>
          <a:lstStyle>
            <a:lvl1pPr marL="0" indent="0">
              <a:buNone/>
              <a:defRPr sz="1999" b="1">
                <a:solidFill>
                  <a:schemeClr val="accent5"/>
                </a:solidFill>
              </a:defRPr>
            </a:lvl1pPr>
          </a:lstStyle>
          <a:p>
            <a:pPr lvl="0"/>
            <a:r>
              <a:rPr lang="en-US"/>
              <a:t>Click to add subhead</a:t>
            </a:r>
          </a:p>
        </p:txBody>
      </p:sp>
      <p:sp>
        <p:nvSpPr>
          <p:cNvPr id="11" name="Content Placeholder 6"/>
          <p:cNvSpPr>
            <a:spLocks noGrp="1"/>
          </p:cNvSpPr>
          <p:nvPr>
            <p:ph sz="quarter" idx="12"/>
          </p:nvPr>
        </p:nvSpPr>
        <p:spPr>
          <a:xfrm>
            <a:off x="316301" y="1188723"/>
            <a:ext cx="11582400" cy="1199367"/>
          </a:xfrm>
        </p:spPr>
        <p:txBody>
          <a:bodyPr>
            <a:sp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49131062"/>
      </p:ext>
    </p:extLst>
  </p:cSld>
  <p:clrMapOvr>
    <a:masterClrMapping/>
  </p:clrMapOvr>
  <p:transition>
    <p:wipe dir="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Title 1"/>
          <p:cNvSpPr>
            <a:spLocks noGrp="1"/>
          </p:cNvSpPr>
          <p:nvPr>
            <p:ph type="title"/>
          </p:nvPr>
        </p:nvSpPr>
        <p:spPr>
          <a:xfrm>
            <a:off x="1041817" y="134382"/>
            <a:ext cx="8608483" cy="493712"/>
          </a:xfrm>
        </p:spPr>
        <p:txBody>
          <a:bodyPr/>
          <a:lstStyle>
            <a:lvl1pPr algn="l">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40694048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2" name="Espace réservé du texte 11"/>
          <p:cNvSpPr>
            <a:spLocks noGrp="1"/>
          </p:cNvSpPr>
          <p:nvPr>
            <p:ph type="body" sz="quarter" idx="10"/>
          </p:nvPr>
        </p:nvSpPr>
        <p:spPr>
          <a:xfrm>
            <a:off x="984252" y="1570042"/>
            <a:ext cx="10227731" cy="4470401"/>
          </a:xfrm>
          <a:prstGeom prst="rect">
            <a:avLst/>
          </a:prstGeom>
        </p:spPr>
        <p:txBody>
          <a:bodyPr vert="horz"/>
          <a:lstStyle>
            <a:lvl1pPr marL="285750" indent="-285750">
              <a:buSzPct val="120000"/>
              <a:buFontTx/>
              <a:buBlip>
                <a:blip r:embed="rId2"/>
              </a:buBlip>
              <a:defRPr sz="1800">
                <a:solidFill>
                  <a:srgbClr val="404040"/>
                </a:solidFill>
                <a:latin typeface="Arial"/>
                <a:cs typeface="Arial"/>
              </a:defRPr>
            </a:lvl1pPr>
            <a:lvl2pPr marL="742950" indent="-285750">
              <a:buClr>
                <a:srgbClr val="00727A"/>
              </a:buClr>
              <a:buSzPct val="100000"/>
              <a:buFont typeface="Wingdings" pitchFamily="2" charset="2"/>
              <a:buChar char="à"/>
              <a:defRPr sz="1600" baseline="0">
                <a:solidFill>
                  <a:srgbClr val="404040"/>
                </a:solidFill>
                <a:latin typeface="Arial"/>
                <a:cs typeface="Arial"/>
              </a:defRPr>
            </a:lvl2pPr>
            <a:lvl3pPr marL="1077913" indent="-163513">
              <a:buClr>
                <a:srgbClr val="004563"/>
              </a:buClr>
              <a:buSzPct val="100000"/>
              <a:buFont typeface="Arial" pitchFamily="34" charset="0"/>
              <a:buChar char="­"/>
              <a:defRPr sz="1400" i="1">
                <a:solidFill>
                  <a:srgbClr val="404040"/>
                </a:solidFill>
                <a:latin typeface="Arial"/>
                <a:cs typeface="Arial"/>
              </a:defRPr>
            </a:lvl3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Titre 9"/>
          <p:cNvSpPr>
            <a:spLocks noGrp="1"/>
          </p:cNvSpPr>
          <p:nvPr>
            <p:ph type="title"/>
          </p:nvPr>
        </p:nvSpPr>
        <p:spPr/>
        <p:txBody>
          <a:bodyPr/>
          <a:lstStyle/>
          <a:p>
            <a:r>
              <a:rPr lang="fr-FR"/>
              <a:t>Modifiez le style du titre</a:t>
            </a:r>
          </a:p>
        </p:txBody>
      </p:sp>
      <p:sp>
        <p:nvSpPr>
          <p:cNvPr id="14" name="Espace réservé du numéro de diapositive 13"/>
          <p:cNvSpPr>
            <a:spLocks noGrp="1"/>
          </p:cNvSpPr>
          <p:nvPr>
            <p:ph type="sldNum" sz="quarter" idx="11"/>
          </p:nvPr>
        </p:nvSpPr>
        <p:spPr/>
        <p:txBody>
          <a:bodyPr/>
          <a:lstStyle/>
          <a:p>
            <a:fld id="{3801209A-EBCB-4229-9A21-B7869465F47A}" type="slidenum">
              <a:rPr lang="fr-FR" smtClean="0">
                <a:solidFill>
                  <a:srgbClr val="004563"/>
                </a:solidFill>
              </a:rPr>
              <a:pPr/>
              <a:t>‹#›</a:t>
            </a:fld>
            <a:r>
              <a:rPr lang="fr-FR">
                <a:solidFill>
                  <a:srgbClr val="004563"/>
                </a:solidFill>
              </a:rPr>
              <a:t>   |  </a:t>
            </a:r>
          </a:p>
        </p:txBody>
      </p:sp>
      <p:sp>
        <p:nvSpPr>
          <p:cNvPr id="9" name="Espace réservé du texte 11"/>
          <p:cNvSpPr>
            <a:spLocks noGrp="1"/>
          </p:cNvSpPr>
          <p:nvPr>
            <p:ph type="body" sz="quarter" idx="13"/>
          </p:nvPr>
        </p:nvSpPr>
        <p:spPr>
          <a:xfrm>
            <a:off x="969434" y="819403"/>
            <a:ext cx="10227731" cy="381794"/>
          </a:xfrm>
          <a:prstGeom prst="rect">
            <a:avLst/>
          </a:prstGeom>
        </p:spPr>
        <p:txBody>
          <a:bodyPr vert="horz">
            <a:normAutofit/>
          </a:bodyPr>
          <a:lstStyle>
            <a:lvl1pPr marL="285750" indent="-285750">
              <a:buSzPct val="120000"/>
              <a:buFontTx/>
              <a:buNone/>
              <a:defRPr sz="1400" b="1">
                <a:solidFill>
                  <a:schemeClr val="tx2"/>
                </a:solidFill>
                <a:latin typeface="Century Gothic" pitchFamily="34" charset="0"/>
                <a:cs typeface="Arial"/>
              </a:defRPr>
            </a:lvl1pPr>
            <a:lvl2pPr marL="742950" indent="-285750">
              <a:buClr>
                <a:srgbClr val="00727A"/>
              </a:buClr>
              <a:buSzPct val="100000"/>
              <a:buFontTx/>
              <a:buNone/>
              <a:defRPr sz="1600" baseline="0">
                <a:solidFill>
                  <a:srgbClr val="404040"/>
                </a:solidFill>
                <a:latin typeface="Arial"/>
                <a:cs typeface="Arial"/>
              </a:defRPr>
            </a:lvl2pPr>
            <a:lvl3pPr marL="1077913" indent="-163513">
              <a:buClr>
                <a:srgbClr val="004563"/>
              </a:buClr>
              <a:buSzPct val="100000"/>
              <a:buFontTx/>
              <a:buNone/>
              <a:defRPr sz="1400" i="1">
                <a:solidFill>
                  <a:srgbClr val="404040"/>
                </a:solidFill>
                <a:latin typeface="Arial"/>
                <a:cs typeface="Arial"/>
              </a:defRPr>
            </a:lvl3pPr>
          </a:lstStyle>
          <a:p>
            <a:pPr lvl="0"/>
            <a:r>
              <a:rPr lang="fr-FR"/>
              <a:t>Modifiez les styles du texte du masque</a:t>
            </a:r>
          </a:p>
        </p:txBody>
      </p:sp>
      <p:sp>
        <p:nvSpPr>
          <p:cNvPr id="15" name="Espace réservé de la date 3"/>
          <p:cNvSpPr>
            <a:spLocks noGrp="1"/>
          </p:cNvSpPr>
          <p:nvPr>
            <p:ph type="dt" sz="half" idx="2"/>
          </p:nvPr>
        </p:nvSpPr>
        <p:spPr>
          <a:xfrm>
            <a:off x="4673601" y="6509043"/>
            <a:ext cx="2844800" cy="217823"/>
          </a:xfrm>
          <a:prstGeom prst="rect">
            <a:avLst/>
          </a:prstGeom>
        </p:spPr>
        <p:txBody>
          <a:bodyPr lIns="0" tIns="0" rIns="0" bIns="0" anchor="b" anchorCtr="0"/>
          <a:lstStyle>
            <a:lvl1pPr algn="ctr">
              <a:defRPr sz="800" b="1">
                <a:solidFill>
                  <a:schemeClr val="accent4"/>
                </a:solidFill>
                <a:latin typeface="+mj-lt"/>
              </a:defRPr>
            </a:lvl1pPr>
          </a:lstStyle>
          <a:p>
            <a:endParaRPr lang="fr-FR">
              <a:solidFill>
                <a:srgbClr val="E40A38"/>
              </a:solidFill>
            </a:endParaRPr>
          </a:p>
        </p:txBody>
      </p:sp>
    </p:spTree>
    <p:extLst>
      <p:ext uri="{BB962C8B-B14F-4D97-AF65-F5344CB8AC3E}">
        <p14:creationId xmlns:p14="http://schemas.microsoft.com/office/powerpoint/2010/main" val="1892173907"/>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1136657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8C11C-11CC-4244-A1EF-855F0AF54F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5D1992-226D-46B3-AAA6-4DC290532E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78139A-A700-40FE-BCEB-DE9309FAEB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D95BFE-311C-4F1A-BED8-74BE0D40970A}"/>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6" name="Footer Placeholder 5">
            <a:extLst>
              <a:ext uri="{FF2B5EF4-FFF2-40B4-BE49-F238E27FC236}">
                <a16:creationId xmlns:a16="http://schemas.microsoft.com/office/drawing/2014/main" id="{5C4E29E3-ADBD-49E6-BA24-37D9DF9245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4405BB-F7FF-4CD4-BC67-94AB3385C4F9}"/>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498620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490DF-FAF4-4EB0-A061-A482188C6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95BB24-A423-4AA1-99AE-77BED6C015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001A35-14D5-4341-993B-8E563DA614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97A500-22A4-449B-8170-83FD4C1EF590}"/>
              </a:ext>
            </a:extLst>
          </p:cNvPr>
          <p:cNvSpPr>
            <a:spLocks noGrp="1"/>
          </p:cNvSpPr>
          <p:nvPr>
            <p:ph type="dt" sz="half" idx="10"/>
          </p:nvPr>
        </p:nvSpPr>
        <p:spPr/>
        <p:txBody>
          <a:bodyPr/>
          <a:lstStyle/>
          <a:p>
            <a:fld id="{3168C850-2907-4951-9058-2CD8B9D243CC}" type="datetimeFigureOut">
              <a:rPr lang="en-US" smtClean="0"/>
              <a:t>7/13/2026</a:t>
            </a:fld>
            <a:endParaRPr lang="en-US"/>
          </a:p>
        </p:txBody>
      </p:sp>
      <p:sp>
        <p:nvSpPr>
          <p:cNvPr id="6" name="Footer Placeholder 5">
            <a:extLst>
              <a:ext uri="{FF2B5EF4-FFF2-40B4-BE49-F238E27FC236}">
                <a16:creationId xmlns:a16="http://schemas.microsoft.com/office/drawing/2014/main" id="{3188A218-424A-40B8-8538-B34A3D9ECF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9D4A25-DE93-4263-8C0B-F1C7BE1053C2}"/>
              </a:ext>
            </a:extLst>
          </p:cNvPr>
          <p:cNvSpPr>
            <a:spLocks noGrp="1"/>
          </p:cNvSpPr>
          <p:nvPr>
            <p:ph type="sldNum" sz="quarter" idx="12"/>
          </p:nvPr>
        </p:nvSpPr>
        <p:spPr/>
        <p:txBody>
          <a:bodyPr/>
          <a:lstStyle/>
          <a:p>
            <a:fld id="{871279A7-936B-430A-90AA-1DD6638E7AE9}" type="slidenum">
              <a:rPr lang="en-US" smtClean="0"/>
              <a:t>‹#›</a:t>
            </a:fld>
            <a:endParaRPr lang="en-US"/>
          </a:p>
        </p:txBody>
      </p:sp>
    </p:spTree>
    <p:extLst>
      <p:ext uri="{BB962C8B-B14F-4D97-AF65-F5344CB8AC3E}">
        <p14:creationId xmlns:p14="http://schemas.microsoft.com/office/powerpoint/2010/main" val="503610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image" Target="../media/image1.jpeg"/><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theme" Target="../theme/theme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19" Type="http://schemas.openxmlformats.org/officeDocument/2006/relationships/image" Target="../media/image1.jpe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3E3460-C3CE-4639-9957-0A7BDB4E16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D9467E-AD3B-4DF2-8ACE-EDC3C9747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A3FE30-8D58-42FC-B6DB-F40BAD377E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8C850-2907-4951-9058-2CD8B9D243CC}" type="datetimeFigureOut">
              <a:rPr lang="en-US" smtClean="0"/>
              <a:t>7/13/2026</a:t>
            </a:fld>
            <a:endParaRPr lang="en-US"/>
          </a:p>
        </p:txBody>
      </p:sp>
      <p:sp>
        <p:nvSpPr>
          <p:cNvPr id="5" name="Footer Placeholder 4">
            <a:extLst>
              <a:ext uri="{FF2B5EF4-FFF2-40B4-BE49-F238E27FC236}">
                <a16:creationId xmlns:a16="http://schemas.microsoft.com/office/drawing/2014/main" id="{C547C4BA-4FC3-4017-B0A7-1AC3C694D2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94F25A3-3032-4FF1-AFE4-3F289D2AF3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1279A7-936B-430A-90AA-1DD6638E7AE9}" type="slidenum">
              <a:rPr lang="en-US" smtClean="0"/>
              <a:t>‹#›</a:t>
            </a:fld>
            <a:endParaRPr lang="en-US"/>
          </a:p>
        </p:txBody>
      </p:sp>
    </p:spTree>
    <p:custDataLst>
      <p:tags r:id="rId13"/>
    </p:custDataLst>
    <p:extLst>
      <p:ext uri="{BB962C8B-B14F-4D97-AF65-F5344CB8AC3E}">
        <p14:creationId xmlns:p14="http://schemas.microsoft.com/office/powerpoint/2010/main" val="2995650795"/>
      </p:ext>
    </p:extLst>
  </p:cSld>
  <p:clrMap bg1="lt1" tx1="dk1" bg2="lt2" tx2="dk2" accent1="accent1" accent2="accent2" accent3="accent3" accent4="accent4" accent5="accent5" accent6="accent6" hlink="hlink" folHlink="folHlink"/>
  <p:sldLayoutIdLst>
    <p:sldLayoutId id="2147483730"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974323" cy="634219"/>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253330"/>
            <a:ext cx="10974323" cy="47690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82CB7D99-1B9B-4BF4-885E-6610D32C44F5}"/>
              </a:ext>
            </a:extLst>
          </p:cNvPr>
          <p:cNvGrpSpPr/>
          <p:nvPr userDrawn="1"/>
        </p:nvGrpSpPr>
        <p:grpSpPr>
          <a:xfrm>
            <a:off x="0" y="0"/>
            <a:ext cx="548640" cy="6858000"/>
            <a:chOff x="0" y="0"/>
            <a:chExt cx="411480" cy="5143500"/>
          </a:xfrm>
        </p:grpSpPr>
        <p:sp>
          <p:nvSpPr>
            <p:cNvPr id="11" name="Rectangle 10">
              <a:extLst>
                <a:ext uri="{FF2B5EF4-FFF2-40B4-BE49-F238E27FC236}">
                  <a16:creationId xmlns:a16="http://schemas.microsoft.com/office/drawing/2014/main" id="{48D4EB9B-CFAD-4822-B717-0EBA0ECBB835}"/>
                </a:ext>
              </a:extLst>
            </p:cNvPr>
            <p:cNvSpPr/>
            <p:nvPr/>
          </p:nvSpPr>
          <p:spPr>
            <a:xfrm>
              <a:off x="0" y="0"/>
              <a:ext cx="411480" cy="5143500"/>
            </a:xfrm>
            <a:prstGeom prst="rect">
              <a:avLst/>
            </a:prstGeom>
            <a:solidFill>
              <a:srgbClr val="232B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12" name="Rectangle 11">
              <a:extLst>
                <a:ext uri="{FF2B5EF4-FFF2-40B4-BE49-F238E27FC236}">
                  <a16:creationId xmlns:a16="http://schemas.microsoft.com/office/drawing/2014/main" id="{DC58F39E-A5CD-46C1-AB04-64A30C3F6C08}"/>
                </a:ext>
              </a:extLst>
            </p:cNvPr>
            <p:cNvSpPr/>
            <p:nvPr/>
          </p:nvSpPr>
          <p:spPr>
            <a:xfrm>
              <a:off x="0" y="0"/>
              <a:ext cx="411480" cy="2087880"/>
            </a:xfrm>
            <a:prstGeom prst="rect">
              <a:avLst/>
            </a:prstGeom>
            <a:gradFill>
              <a:gsLst>
                <a:gs pos="0">
                  <a:srgbClr val="C00000"/>
                </a:gs>
                <a:gs pos="100000">
                  <a:srgbClr val="232B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grpSp>
      <p:cxnSp>
        <p:nvCxnSpPr>
          <p:cNvPr id="13" name="Straight Connector 12">
            <a:extLst>
              <a:ext uri="{FF2B5EF4-FFF2-40B4-BE49-F238E27FC236}">
                <a16:creationId xmlns:a16="http://schemas.microsoft.com/office/drawing/2014/main" id="{3876297A-8743-4312-95C7-8C0DB9052BA1}"/>
              </a:ext>
            </a:extLst>
          </p:cNvPr>
          <p:cNvCxnSpPr/>
          <p:nvPr userDrawn="1"/>
        </p:nvCxnSpPr>
        <p:spPr>
          <a:xfrm>
            <a:off x="931163" y="1046771"/>
            <a:ext cx="1088136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A706B56-42BE-4BCB-8761-8C28BEF6B966}"/>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3583" t="23994" r="10834" b="17178"/>
          <a:stretch/>
        </p:blipFill>
        <p:spPr>
          <a:xfrm>
            <a:off x="10237640" y="6069769"/>
            <a:ext cx="1892272" cy="731520"/>
          </a:xfrm>
          <a:prstGeom prst="rect">
            <a:avLst/>
          </a:prstGeom>
        </p:spPr>
      </p:pic>
    </p:spTree>
    <p:extLst>
      <p:ext uri="{BB962C8B-B14F-4D97-AF65-F5344CB8AC3E}">
        <p14:creationId xmlns:p14="http://schemas.microsoft.com/office/powerpoint/2010/main" val="1099912888"/>
      </p:ext>
    </p:extLst>
  </p:cSld>
  <p:clrMap bg1="lt1" tx1="dk1" bg2="lt2" tx2="dk2" accent1="accent1" accent2="accent2" accent3="accent3" accent4="accent4" accent5="accent5" accent6="accent6" hlink="hlink" folHlink="folHlink"/>
  <p:sldLayoutIdLst>
    <p:sldLayoutId id="2147483703" r:id="rId1"/>
    <p:sldLayoutId id="2147483798" r:id="rId2"/>
    <p:sldLayoutId id="2147483707" r:id="rId3"/>
    <p:sldLayoutId id="2147484168" r:id="rId4"/>
    <p:sldLayoutId id="2147484142" r:id="rId5"/>
    <p:sldLayoutId id="2147484143" r:id="rId6"/>
    <p:sldLayoutId id="2147484144" r:id="rId7"/>
    <p:sldLayoutId id="2147484145" r:id="rId8"/>
    <p:sldLayoutId id="2147484146" r:id="rId9"/>
    <p:sldLayoutId id="2147484147" r:id="rId10"/>
    <p:sldLayoutId id="2147484148" r:id="rId11"/>
    <p:sldLayoutId id="2147484149" r:id="rId12"/>
    <p:sldLayoutId id="2147484140" r:id="rId13"/>
    <p:sldLayoutId id="2147483716" r:id="rId14"/>
    <p:sldLayoutId id="2147483717" r:id="rId15"/>
    <p:sldLayoutId id="2147483718" r:id="rId16"/>
    <p:sldLayoutId id="2147484068" r:id="rId17"/>
  </p:sldLayoutIdLst>
  <p:hf hdr="0" ftr="0" dt="0"/>
  <p:txStyles>
    <p:titleStyle>
      <a:lvl1pPr algn="l" defTabSz="914377" rtl="0" eaLnBrk="1" latinLnBrk="0" hangingPunct="1">
        <a:lnSpc>
          <a:spcPct val="90000"/>
        </a:lnSpc>
        <a:spcBef>
          <a:spcPct val="0"/>
        </a:spcBef>
        <a:buNone/>
        <a:defRPr sz="4000" b="1" kern="1200">
          <a:solidFill>
            <a:srgbClr val="232B7C"/>
          </a:solidFill>
          <a:latin typeface="+mn-lt"/>
          <a:ea typeface="+mj-ea"/>
          <a:cs typeface="+mj-cs"/>
        </a:defRPr>
      </a:lvl1pPr>
    </p:titleStyle>
    <p:bodyStyle>
      <a:lvl1pPr marL="228594" indent="-228594" algn="l" defTabSz="914377" rtl="0" eaLnBrk="1" latinLnBrk="0" hangingPunct="1">
        <a:lnSpc>
          <a:spcPct val="90000"/>
        </a:lnSpc>
        <a:spcBef>
          <a:spcPts val="1000"/>
        </a:spcBef>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rgbClr val="972200"/>
        </a:buClr>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rgbClr val="232B7C"/>
        </a:buClr>
        <a:buFont typeface="Calibri" panose="020F0502020204030204" pitchFamily="34" charset="0"/>
        <a:buChar char="ꟷ"/>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F47859-2A74-44B9-87FD-72E9CF58E2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F87D4B-3020-4672-BA3B-7AE139272F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EBAC00-4775-4013-AE9C-CB3A8B378B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A0B608-F8E5-410E-B5E6-0B9847FC23F0}" type="datetimeFigureOut">
              <a:rPr lang="en-US" smtClean="0"/>
              <a:t>7/13/2026</a:t>
            </a:fld>
            <a:endParaRPr lang="en-US"/>
          </a:p>
        </p:txBody>
      </p:sp>
      <p:sp>
        <p:nvSpPr>
          <p:cNvPr id="5" name="Footer Placeholder 4">
            <a:extLst>
              <a:ext uri="{FF2B5EF4-FFF2-40B4-BE49-F238E27FC236}">
                <a16:creationId xmlns:a16="http://schemas.microsoft.com/office/drawing/2014/main" id="{EBAE8EC1-461C-4A7A-BCA3-A22DF0635A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8FB227-9C71-4506-9F75-9B2BED8B7C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C90B1C-A2C2-48AE-A9F3-811389379A5A}" type="slidenum">
              <a:rPr lang="en-US" smtClean="0"/>
              <a:t>‹#›</a:t>
            </a:fld>
            <a:endParaRPr lang="en-US"/>
          </a:p>
        </p:txBody>
      </p:sp>
    </p:spTree>
    <p:extLst>
      <p:ext uri="{BB962C8B-B14F-4D97-AF65-F5344CB8AC3E}">
        <p14:creationId xmlns:p14="http://schemas.microsoft.com/office/powerpoint/2010/main" val="1287069071"/>
      </p:ext>
    </p:extLst>
  </p:cSld>
  <p:clrMap bg1="lt1" tx1="dk1" bg2="lt2" tx2="dk2" accent1="accent1" accent2="accent2" accent3="accent3" accent4="accent4" accent5="accent5" accent6="accent6" hlink="hlink" folHlink="folHlink"/>
  <p:sldLayoutIdLst>
    <p:sldLayoutId id="2147484139" r:id="rId1"/>
    <p:sldLayoutId id="2147484104" r:id="rId2"/>
    <p:sldLayoutId id="2147484105" r:id="rId3"/>
    <p:sldLayoutId id="2147484106" r:id="rId4"/>
    <p:sldLayoutId id="2147484097" r:id="rId5"/>
    <p:sldLayoutId id="2147484098" r:id="rId6"/>
    <p:sldLayoutId id="2147484099" r:id="rId7"/>
    <p:sldLayoutId id="2147483679" r:id="rId8"/>
    <p:sldLayoutId id="2147484108" r:id="rId9"/>
    <p:sldLayoutId id="2147484100" r:id="rId10"/>
    <p:sldLayoutId id="2147484101" r:id="rId11"/>
    <p:sldLayoutId id="2147484102" r:id="rId12"/>
    <p:sldLayoutId id="214748410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57200"/>
            <a:ext cx="10881360" cy="36576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253330"/>
            <a:ext cx="10974323" cy="47690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82CB7D99-1B9B-4BF4-885E-6610D32C44F5}"/>
              </a:ext>
            </a:extLst>
          </p:cNvPr>
          <p:cNvGrpSpPr/>
          <p:nvPr userDrawn="1"/>
        </p:nvGrpSpPr>
        <p:grpSpPr>
          <a:xfrm>
            <a:off x="0" y="0"/>
            <a:ext cx="548640" cy="6858000"/>
            <a:chOff x="0" y="0"/>
            <a:chExt cx="411480" cy="5143500"/>
          </a:xfrm>
        </p:grpSpPr>
        <p:sp>
          <p:nvSpPr>
            <p:cNvPr id="11" name="Rectangle 10">
              <a:extLst>
                <a:ext uri="{FF2B5EF4-FFF2-40B4-BE49-F238E27FC236}">
                  <a16:creationId xmlns:a16="http://schemas.microsoft.com/office/drawing/2014/main" id="{48D4EB9B-CFAD-4822-B717-0EBA0ECBB835}"/>
                </a:ext>
              </a:extLst>
            </p:cNvPr>
            <p:cNvSpPr/>
            <p:nvPr/>
          </p:nvSpPr>
          <p:spPr>
            <a:xfrm>
              <a:off x="0" y="0"/>
              <a:ext cx="411480" cy="5143500"/>
            </a:xfrm>
            <a:prstGeom prst="rect">
              <a:avLst/>
            </a:prstGeom>
            <a:solidFill>
              <a:srgbClr val="232B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C58F39E-A5CD-46C1-AB04-64A30C3F6C08}"/>
                </a:ext>
              </a:extLst>
            </p:cNvPr>
            <p:cNvSpPr/>
            <p:nvPr/>
          </p:nvSpPr>
          <p:spPr>
            <a:xfrm>
              <a:off x="0" y="0"/>
              <a:ext cx="411480" cy="2087880"/>
            </a:xfrm>
            <a:prstGeom prst="rect">
              <a:avLst/>
            </a:prstGeom>
            <a:gradFill>
              <a:gsLst>
                <a:gs pos="0">
                  <a:srgbClr val="C00000"/>
                </a:gs>
                <a:gs pos="100000">
                  <a:srgbClr val="232B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13" name="Straight Connector 12">
            <a:extLst>
              <a:ext uri="{FF2B5EF4-FFF2-40B4-BE49-F238E27FC236}">
                <a16:creationId xmlns:a16="http://schemas.microsoft.com/office/drawing/2014/main" id="{3876297A-8743-4312-95C7-8C0DB9052BA1}"/>
              </a:ext>
            </a:extLst>
          </p:cNvPr>
          <p:cNvCxnSpPr/>
          <p:nvPr userDrawn="1"/>
        </p:nvCxnSpPr>
        <p:spPr>
          <a:xfrm>
            <a:off x="931163" y="1046771"/>
            <a:ext cx="1088136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A706B56-42BE-4BCB-8761-8C28BEF6B966}"/>
              </a:ext>
            </a:extLst>
          </p:cNvPr>
          <p:cNvPicPr>
            <a:picLocks noChangeAspect="1"/>
          </p:cNvPicPr>
          <p:nvPr userDrawn="1"/>
        </p:nvPicPr>
        <p:blipFill rotWithShape="1">
          <a:blip r:embed="rId23">
            <a:extLst>
              <a:ext uri="{28A0092B-C50C-407E-A947-70E740481C1C}">
                <a14:useLocalDpi xmlns:a14="http://schemas.microsoft.com/office/drawing/2010/main" val="0"/>
              </a:ext>
            </a:extLst>
          </a:blip>
          <a:srcRect l="3583" t="23994" r="10834" b="17178"/>
          <a:stretch/>
        </p:blipFill>
        <p:spPr>
          <a:xfrm>
            <a:off x="10237640" y="6069769"/>
            <a:ext cx="1892272" cy="731520"/>
          </a:xfrm>
          <a:prstGeom prst="rect">
            <a:avLst/>
          </a:prstGeom>
        </p:spPr>
      </p:pic>
    </p:spTree>
    <p:extLst>
      <p:ext uri="{BB962C8B-B14F-4D97-AF65-F5344CB8AC3E}">
        <p14:creationId xmlns:p14="http://schemas.microsoft.com/office/powerpoint/2010/main" val="2081078195"/>
      </p:ext>
    </p:extLst>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53" r:id="rId7"/>
    <p:sldLayoutId id="2147484054" r:id="rId8"/>
    <p:sldLayoutId id="2147484055" r:id="rId9"/>
    <p:sldLayoutId id="2147484056" r:id="rId10"/>
    <p:sldLayoutId id="2147484057" r:id="rId11"/>
    <p:sldLayoutId id="2147484058" r:id="rId12"/>
    <p:sldLayoutId id="2147484059" r:id="rId13"/>
    <p:sldLayoutId id="2147484060" r:id="rId14"/>
    <p:sldLayoutId id="2147484061" r:id="rId15"/>
    <p:sldLayoutId id="2147484062" r:id="rId16"/>
    <p:sldLayoutId id="2147484063" r:id="rId17"/>
    <p:sldLayoutId id="2147484064" r:id="rId18"/>
    <p:sldLayoutId id="2147484065" r:id="rId19"/>
    <p:sldLayoutId id="2147484066" r:id="rId20"/>
    <p:sldLayoutId id="2147484067" r:id="rId21"/>
  </p:sldLayoutIdLst>
  <p:hf hdr="0" ftr="0" dt="0"/>
  <p:txStyles>
    <p:titleStyle>
      <a:lvl1pPr algn="l" defTabSz="914377" rtl="0" eaLnBrk="1" latinLnBrk="0" hangingPunct="1">
        <a:lnSpc>
          <a:spcPct val="90000"/>
        </a:lnSpc>
        <a:spcBef>
          <a:spcPct val="0"/>
        </a:spcBef>
        <a:buNone/>
        <a:defRPr sz="2800" b="1" kern="1200">
          <a:solidFill>
            <a:srgbClr val="232B7C"/>
          </a:solidFill>
          <a:latin typeface="+mn-lt"/>
          <a:ea typeface="+mj-ea"/>
          <a:cs typeface="+mj-cs"/>
        </a:defRPr>
      </a:lvl1pPr>
    </p:titleStyle>
    <p:bodyStyle>
      <a:lvl1pPr marL="228594" indent="-228594" algn="l" defTabSz="914377" rtl="0" eaLnBrk="1" latinLnBrk="0" hangingPunct="1">
        <a:lnSpc>
          <a:spcPct val="90000"/>
        </a:lnSpc>
        <a:spcBef>
          <a:spcPts val="1000"/>
        </a:spcBef>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rgbClr val="972200"/>
        </a:buClr>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rgbClr val="232B7C"/>
        </a:buClr>
        <a:buFont typeface="Calibri" panose="020F0502020204030204" pitchFamily="34" charset="0"/>
        <a:buChar char="ꟷ"/>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974323" cy="634219"/>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253330"/>
            <a:ext cx="10974323" cy="47690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82CB7D99-1B9B-4BF4-885E-6610D32C44F5}"/>
              </a:ext>
            </a:extLst>
          </p:cNvPr>
          <p:cNvGrpSpPr/>
          <p:nvPr userDrawn="1"/>
        </p:nvGrpSpPr>
        <p:grpSpPr>
          <a:xfrm>
            <a:off x="0" y="0"/>
            <a:ext cx="548640" cy="6858000"/>
            <a:chOff x="0" y="0"/>
            <a:chExt cx="411480" cy="5143500"/>
          </a:xfrm>
        </p:grpSpPr>
        <p:sp>
          <p:nvSpPr>
            <p:cNvPr id="11" name="Rectangle 10">
              <a:extLst>
                <a:ext uri="{FF2B5EF4-FFF2-40B4-BE49-F238E27FC236}">
                  <a16:creationId xmlns:a16="http://schemas.microsoft.com/office/drawing/2014/main" id="{48D4EB9B-CFAD-4822-B717-0EBA0ECBB835}"/>
                </a:ext>
              </a:extLst>
            </p:cNvPr>
            <p:cNvSpPr/>
            <p:nvPr/>
          </p:nvSpPr>
          <p:spPr>
            <a:xfrm>
              <a:off x="0" y="0"/>
              <a:ext cx="411480" cy="5143500"/>
            </a:xfrm>
            <a:prstGeom prst="rect">
              <a:avLst/>
            </a:prstGeom>
            <a:solidFill>
              <a:srgbClr val="232B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sp>
          <p:nvSpPr>
            <p:cNvPr id="12" name="Rectangle 11">
              <a:extLst>
                <a:ext uri="{FF2B5EF4-FFF2-40B4-BE49-F238E27FC236}">
                  <a16:creationId xmlns:a16="http://schemas.microsoft.com/office/drawing/2014/main" id="{DC58F39E-A5CD-46C1-AB04-64A30C3F6C08}"/>
                </a:ext>
              </a:extLst>
            </p:cNvPr>
            <p:cNvSpPr/>
            <p:nvPr/>
          </p:nvSpPr>
          <p:spPr>
            <a:xfrm>
              <a:off x="0" y="0"/>
              <a:ext cx="411480" cy="2087880"/>
            </a:xfrm>
            <a:prstGeom prst="rect">
              <a:avLst/>
            </a:prstGeom>
            <a:gradFill>
              <a:gsLst>
                <a:gs pos="0">
                  <a:srgbClr val="C00000"/>
                </a:gs>
                <a:gs pos="100000">
                  <a:srgbClr val="232B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800">
                <a:solidFill>
                  <a:prstClr val="white"/>
                </a:solidFill>
                <a:latin typeface="Calibri" panose="020F0502020204030204"/>
              </a:endParaRPr>
            </a:p>
          </p:txBody>
        </p:sp>
      </p:grpSp>
      <p:cxnSp>
        <p:nvCxnSpPr>
          <p:cNvPr id="13" name="Straight Connector 12">
            <a:extLst>
              <a:ext uri="{FF2B5EF4-FFF2-40B4-BE49-F238E27FC236}">
                <a16:creationId xmlns:a16="http://schemas.microsoft.com/office/drawing/2014/main" id="{3876297A-8743-4312-95C7-8C0DB9052BA1}"/>
              </a:ext>
            </a:extLst>
          </p:cNvPr>
          <p:cNvCxnSpPr/>
          <p:nvPr userDrawn="1"/>
        </p:nvCxnSpPr>
        <p:spPr>
          <a:xfrm>
            <a:off x="931163" y="1046771"/>
            <a:ext cx="10881360" cy="0"/>
          </a:xfrm>
          <a:prstGeom prst="line">
            <a:avLst/>
          </a:prstGeom>
          <a:ln w="19050">
            <a:solidFill>
              <a:srgbClr val="972200"/>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1A706B56-42BE-4BCB-8761-8C28BEF6B966}"/>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3583" t="23994" r="10834" b="17178"/>
          <a:stretch/>
        </p:blipFill>
        <p:spPr>
          <a:xfrm>
            <a:off x="10237640" y="6069769"/>
            <a:ext cx="1892272" cy="731520"/>
          </a:xfrm>
          <a:prstGeom prst="rect">
            <a:avLst/>
          </a:prstGeom>
        </p:spPr>
      </p:pic>
    </p:spTree>
    <p:extLst>
      <p:ext uri="{BB962C8B-B14F-4D97-AF65-F5344CB8AC3E}">
        <p14:creationId xmlns:p14="http://schemas.microsoft.com/office/powerpoint/2010/main" val="1531983310"/>
      </p:ext>
    </p:extLst>
  </p:cSld>
  <p:clrMap bg1="lt1" tx1="dk1" bg2="lt2" tx2="dk2" accent1="accent1" accent2="accent2" accent3="accent3" accent4="accent4" accent5="accent5" accent6="accent6" hlink="hlink" folHlink="folHlink"/>
  <p:sldLayoutIdLst>
    <p:sldLayoutId id="2147484170" r:id="rId1"/>
    <p:sldLayoutId id="2147484171" r:id="rId2"/>
    <p:sldLayoutId id="2147484172" r:id="rId3"/>
    <p:sldLayoutId id="2147484173" r:id="rId4"/>
    <p:sldLayoutId id="2147484174" r:id="rId5"/>
    <p:sldLayoutId id="2147484175" r:id="rId6"/>
    <p:sldLayoutId id="2147484176" r:id="rId7"/>
    <p:sldLayoutId id="2147484177" r:id="rId8"/>
    <p:sldLayoutId id="2147484178" r:id="rId9"/>
    <p:sldLayoutId id="2147484179" r:id="rId10"/>
    <p:sldLayoutId id="2147484180" r:id="rId11"/>
    <p:sldLayoutId id="2147484181" r:id="rId12"/>
    <p:sldLayoutId id="2147484182" r:id="rId13"/>
    <p:sldLayoutId id="2147484183" r:id="rId14"/>
    <p:sldLayoutId id="2147484184" r:id="rId15"/>
    <p:sldLayoutId id="2147484185" r:id="rId16"/>
    <p:sldLayoutId id="2147484186" r:id="rId17"/>
  </p:sldLayoutIdLst>
  <p:hf hdr="0" ftr="0" dt="0"/>
  <p:txStyles>
    <p:titleStyle>
      <a:lvl1pPr algn="l" defTabSz="914377" rtl="0" eaLnBrk="1" latinLnBrk="0" hangingPunct="1">
        <a:lnSpc>
          <a:spcPct val="90000"/>
        </a:lnSpc>
        <a:spcBef>
          <a:spcPct val="0"/>
        </a:spcBef>
        <a:buNone/>
        <a:defRPr sz="4000" b="1" kern="1200">
          <a:solidFill>
            <a:srgbClr val="232B7C"/>
          </a:solidFill>
          <a:latin typeface="+mn-lt"/>
          <a:ea typeface="+mj-ea"/>
          <a:cs typeface="+mj-cs"/>
        </a:defRPr>
      </a:lvl1pPr>
    </p:titleStyle>
    <p:bodyStyle>
      <a:lvl1pPr marL="228594" indent="-228594" algn="l" defTabSz="914377" rtl="0" eaLnBrk="1" latinLnBrk="0" hangingPunct="1">
        <a:lnSpc>
          <a:spcPct val="90000"/>
        </a:lnSpc>
        <a:spcBef>
          <a:spcPts val="1000"/>
        </a:spcBef>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rgbClr val="972200"/>
        </a:buClr>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rgbClr val="232B7C"/>
        </a:buClr>
        <a:buFont typeface="Calibri" panose="020F0502020204030204" pitchFamily="34" charset="0"/>
        <a:buChar char="ꟷ"/>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3.xml"/><Relationship Id="rId1" Type="http://schemas.openxmlformats.org/officeDocument/2006/relationships/tags" Target="../tags/tag13.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4.xml"/><Relationship Id="rId1" Type="http://schemas.openxmlformats.org/officeDocument/2006/relationships/tags" Target="../tags/tag2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23.xml"/><Relationship Id="rId5" Type="http://schemas.openxmlformats.org/officeDocument/2006/relationships/image" Target="../media/image8.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7.xml"/><Relationship Id="rId1" Type="http://schemas.openxmlformats.org/officeDocument/2006/relationships/tags" Target="../tags/tag2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4.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7.xml"/><Relationship Id="rId1" Type="http://schemas.openxmlformats.org/officeDocument/2006/relationships/tags" Target="../tags/tag26.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4.xml"/><Relationship Id="rId1" Type="http://schemas.openxmlformats.org/officeDocument/2006/relationships/tags" Target="../tags/tag2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4.xml"/><Relationship Id="rId1" Type="http://schemas.openxmlformats.org/officeDocument/2006/relationships/tags" Target="../tags/tag28.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hyperlink" Target="https://www.ncosc.gov/training/ncfs-system-training/ncfs-help-documents/ap-43-ap-year-end-accrual-process" TargetMode="External"/><Relationship Id="rId2" Type="http://schemas.openxmlformats.org/officeDocument/2006/relationships/slideLayout" Target="../slideLayouts/slideLayout14.xml"/><Relationship Id="rId1" Type="http://schemas.openxmlformats.org/officeDocument/2006/relationships/tags" Target="../tags/tag29.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4.xml"/><Relationship Id="rId1" Type="http://schemas.openxmlformats.org/officeDocument/2006/relationships/tags" Target="../tags/tag30.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4.xml"/><Relationship Id="rId1" Type="http://schemas.openxmlformats.org/officeDocument/2006/relationships/tags" Target="../tags/tag31.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4.xml"/><Relationship Id="rId1" Type="http://schemas.openxmlformats.org/officeDocument/2006/relationships/tags" Target="../tags/tag14.xml"/><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7.xml"/><Relationship Id="rId1" Type="http://schemas.openxmlformats.org/officeDocument/2006/relationships/tags" Target="../tags/tag3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4.xml"/><Relationship Id="rId1" Type="http://schemas.openxmlformats.org/officeDocument/2006/relationships/tags" Target="../tags/tag3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4.xml"/><Relationship Id="rId1" Type="http://schemas.openxmlformats.org/officeDocument/2006/relationships/tags" Target="../tags/tag3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4.xml"/><Relationship Id="rId1" Type="http://schemas.openxmlformats.org/officeDocument/2006/relationships/tags" Target="../tags/tag3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7.xml"/><Relationship Id="rId1" Type="http://schemas.openxmlformats.org/officeDocument/2006/relationships/tags" Target="../tags/tag36.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4.xml"/><Relationship Id="rId1" Type="http://schemas.openxmlformats.org/officeDocument/2006/relationships/tags" Target="../tags/tag37.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hyperlink" Target="mailto:osc.ncfs.procuretopay@ncosc.gov" TargetMode="External"/><Relationship Id="rId2" Type="http://schemas.openxmlformats.org/officeDocument/2006/relationships/slideLayout" Target="../slideLayouts/slideLayout14.xml"/><Relationship Id="rId1" Type="http://schemas.openxmlformats.org/officeDocument/2006/relationships/tags" Target="../tags/tag38.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4.xml"/><Relationship Id="rId1" Type="http://schemas.openxmlformats.org/officeDocument/2006/relationships/tags" Target="../tags/tag39.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4.xml"/><Relationship Id="rId1" Type="http://schemas.openxmlformats.org/officeDocument/2006/relationships/tags" Target="../tags/tag40.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hyperlink" Target="mailto:ncfs@ncosc.gov" TargetMode="External"/><Relationship Id="rId2" Type="http://schemas.openxmlformats.org/officeDocument/2006/relationships/slideLayout" Target="../slideLayouts/slideLayout14.xml"/><Relationship Id="rId1" Type="http://schemas.openxmlformats.org/officeDocument/2006/relationships/tags" Target="../tags/tag4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7.xml"/><Relationship Id="rId1" Type="http://schemas.openxmlformats.org/officeDocument/2006/relationships/tags" Target="../tags/tag15.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4.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4.xml"/><Relationship Id="rId1" Type="http://schemas.openxmlformats.org/officeDocument/2006/relationships/tags" Target="../tags/tag4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44.xml"/><Relationship Id="rId5" Type="http://schemas.openxmlformats.org/officeDocument/2006/relationships/image" Target="../media/image27.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4.xml"/><Relationship Id="rId1" Type="http://schemas.openxmlformats.org/officeDocument/2006/relationships/tags" Target="../tags/tag45.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14.xml"/><Relationship Id="rId1" Type="http://schemas.openxmlformats.org/officeDocument/2006/relationships/tags" Target="../tags/tag46.xml"/><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hyperlink" Target="mailto:ncfs@ncosc.gov" TargetMode="External"/><Relationship Id="rId2" Type="http://schemas.openxmlformats.org/officeDocument/2006/relationships/slideLayout" Target="../slideLayouts/slideLayout14.xml"/><Relationship Id="rId1" Type="http://schemas.openxmlformats.org/officeDocument/2006/relationships/tags" Target="../tags/tag47.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2.xml"/><Relationship Id="rId1" Type="http://schemas.openxmlformats.org/officeDocument/2006/relationships/tags" Target="../tags/tag48.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64.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64.xml"/><Relationship Id="rId1" Type="http://schemas.openxmlformats.org/officeDocument/2006/relationships/tags" Target="../tags/tag1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64.xml"/><Relationship Id="rId1" Type="http://schemas.openxmlformats.org/officeDocument/2006/relationships/tags" Target="../tags/tag18.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4.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4.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4.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4973D6-F5D5-F3CC-40C7-E474AAC8E890}"/>
              </a:ext>
            </a:extLst>
          </p:cNvPr>
          <p:cNvSpPr>
            <a:spLocks noGrp="1"/>
          </p:cNvSpPr>
          <p:nvPr>
            <p:ph type="title" idx="4294967295"/>
          </p:nvPr>
        </p:nvSpPr>
        <p:spPr>
          <a:xfrm>
            <a:off x="838200" y="-634219"/>
            <a:ext cx="10974323" cy="634219"/>
          </a:xfrm>
        </p:spPr>
        <p:txBody>
          <a:bodyPr vert="horz" lIns="91440" tIns="45720" rIns="91440" bIns="45720" rtlCol="0" anchor="b">
            <a:noAutofit/>
          </a:bodyPr>
          <a:lstStyle/>
          <a:p>
            <a:r>
              <a:rPr lang="en-US" dirty="0"/>
              <a:t>NCFS Logo Opening</a:t>
            </a:r>
          </a:p>
        </p:txBody>
      </p:sp>
      <p:pic>
        <p:nvPicPr>
          <p:cNvPr id="2" name="Content Placeholder 5">
            <a:extLst>
              <a:ext uri="{FF2B5EF4-FFF2-40B4-BE49-F238E27FC236}">
                <a16:creationId xmlns:a16="http://schemas.microsoft.com/office/drawing/2014/main" id="{9B1CB01F-BC50-D023-72BB-8EFD44326BC8}"/>
              </a:ext>
              <a:ext uri="{C183D7F6-B498-43B3-948B-1728B52AA6E4}">
                <adec:decorative xmlns:adec="http://schemas.microsoft.com/office/drawing/2017/decorative" val="1"/>
              </a:ext>
            </a:extLst>
          </p:cNvPr>
          <p:cNvPicPr>
            <a:picLocks noChangeAspect="1"/>
          </p:cNvPicPr>
          <p:nvPr/>
        </p:nvPicPr>
        <p:blipFill rotWithShape="1">
          <a:blip r:embed="rId3"/>
          <a:srcRect t="10751" b="7782"/>
          <a:stretch/>
        </p:blipFill>
        <p:spPr>
          <a:xfrm>
            <a:off x="0" y="1"/>
            <a:ext cx="12191999" cy="6877484"/>
          </a:xfrm>
          <a:prstGeom prst="rect">
            <a:avLst/>
          </a:prstGeom>
        </p:spPr>
      </p:pic>
      <p:pic>
        <p:nvPicPr>
          <p:cNvPr id="5" name="Picture 4" descr="NCFS logo on blue graphic background.">
            <a:extLst>
              <a:ext uri="{FF2B5EF4-FFF2-40B4-BE49-F238E27FC236}">
                <a16:creationId xmlns:a16="http://schemas.microsoft.com/office/drawing/2014/main" id="{C684FF90-695A-F939-34D7-DFDA7442BA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2504" y="918171"/>
            <a:ext cx="7854650" cy="4663440"/>
          </a:xfrm>
          <a:prstGeom prst="rect">
            <a:avLst/>
          </a:prstGeom>
        </p:spPr>
      </p:pic>
    </p:spTree>
    <p:custDataLst>
      <p:tags r:id="rId1"/>
    </p:custDataLst>
    <p:extLst>
      <p:ext uri="{BB962C8B-B14F-4D97-AF65-F5344CB8AC3E}">
        <p14:creationId xmlns:p14="http://schemas.microsoft.com/office/powerpoint/2010/main" val="901364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5EC7D-9251-072E-8B91-3866DD881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C38AE-AE53-8824-3CDE-182E61FBC42B}"/>
              </a:ext>
            </a:extLst>
          </p:cNvPr>
          <p:cNvSpPr>
            <a:spLocks noGrp="1"/>
          </p:cNvSpPr>
          <p:nvPr>
            <p:ph type="title"/>
          </p:nvPr>
        </p:nvSpPr>
        <p:spPr/>
        <p:txBody>
          <a:bodyPr/>
          <a:lstStyle/>
          <a:p>
            <a:r>
              <a:rPr lang="en-US" dirty="0">
                <a:cs typeface="Calibri"/>
              </a:rPr>
              <a:t>New Accrual Indicators</a:t>
            </a:r>
            <a:endParaRPr lang="en-US" dirty="0"/>
          </a:p>
        </p:txBody>
      </p:sp>
      <p:sp>
        <p:nvSpPr>
          <p:cNvPr id="3" name="Content Placeholder 2">
            <a:extLst>
              <a:ext uri="{FF2B5EF4-FFF2-40B4-BE49-F238E27FC236}">
                <a16:creationId xmlns:a16="http://schemas.microsoft.com/office/drawing/2014/main" id="{487B44B4-9EB1-B591-37EF-F51C517A2B69}"/>
              </a:ext>
            </a:extLst>
          </p:cNvPr>
          <p:cNvSpPr>
            <a:spLocks noGrp="1"/>
          </p:cNvSpPr>
          <p:nvPr>
            <p:ph idx="1"/>
          </p:nvPr>
        </p:nvSpPr>
        <p:spPr/>
        <p:txBody>
          <a:bodyPr vert="horz" lIns="91440" tIns="45720" rIns="91440" bIns="45720" rtlCol="0" anchor="t">
            <a:normAutofit/>
          </a:bodyPr>
          <a:lstStyle/>
          <a:p>
            <a:pPr marL="227965" indent="-227965"/>
            <a:r>
              <a:rPr lang="en-US" sz="2650" dirty="0">
                <a:cs typeface="Calibri"/>
              </a:rPr>
              <a:t>NCFS requires that an interfund be used on Interfund Payable accounts</a:t>
            </a:r>
            <a:endParaRPr lang="en-US" sz="2650" dirty="0">
              <a:ea typeface="Calibri"/>
              <a:cs typeface="Calibri"/>
            </a:endParaRPr>
          </a:p>
          <a:p>
            <a:pPr marL="227965" indent="-227965"/>
            <a:r>
              <a:rPr lang="en-US" sz="2650" dirty="0">
                <a:ea typeface="Calibri"/>
                <a:cs typeface="Calibri"/>
              </a:rPr>
              <a:t>To facilitate the AP journal upload we have created 6 new AP indicators for high volume payables to other state agencies.</a:t>
            </a:r>
          </a:p>
          <a:p>
            <a:pPr marL="227965" indent="-227965"/>
            <a:r>
              <a:rPr lang="en-US" sz="2650" dirty="0">
                <a:ea typeface="Calibri"/>
                <a:cs typeface="Calibri"/>
              </a:rPr>
              <a:t>These accrual indicators have been mapped to the appropriate inter-governmental payable account and interfund</a:t>
            </a:r>
          </a:p>
          <a:p>
            <a:pPr marL="227965" indent="-227965"/>
            <a:endParaRPr lang="en-US" sz="2650" dirty="0">
              <a:ea typeface="Calibri"/>
              <a:cs typeface="Calibri"/>
            </a:endParaRPr>
          </a:p>
          <a:p>
            <a:pPr marL="227965" indent="-227965"/>
            <a:endParaRPr lang="en-US" sz="2650" dirty="0">
              <a:ea typeface="Calibri"/>
              <a:cs typeface="Calibri"/>
            </a:endParaRPr>
          </a:p>
          <a:p>
            <a:pPr marL="227965" indent="-227965"/>
            <a:endParaRPr lang="en-US" dirty="0">
              <a:ea typeface="Calibri" panose="020F0502020204030204"/>
              <a:cs typeface="Calibri"/>
            </a:endParaRPr>
          </a:p>
        </p:txBody>
      </p:sp>
      <p:sp>
        <p:nvSpPr>
          <p:cNvPr id="4" name="Slide Number Placeholder 3">
            <a:extLst>
              <a:ext uri="{FF2B5EF4-FFF2-40B4-BE49-F238E27FC236}">
                <a16:creationId xmlns:a16="http://schemas.microsoft.com/office/drawing/2014/main" id="{43FE18BD-6355-124E-69D6-10582B1B82F8}"/>
              </a:ext>
            </a:extLst>
          </p:cNvPr>
          <p:cNvSpPr>
            <a:spLocks noGrp="1"/>
          </p:cNvSpPr>
          <p:nvPr>
            <p:ph type="sldNum" sz="quarter" idx="12"/>
          </p:nvPr>
        </p:nvSpPr>
        <p:spPr/>
        <p:txBody>
          <a:bodyPr/>
          <a:lstStyle/>
          <a:p>
            <a:fld id="{205155C8-06EF-4D76-B723-5863044CF28B}" type="slidenum">
              <a:rPr lang="en-US" smtClean="0"/>
              <a:pPr/>
              <a:t>10</a:t>
            </a:fld>
            <a:endParaRPr lang="en-US"/>
          </a:p>
        </p:txBody>
      </p:sp>
      <p:graphicFrame>
        <p:nvGraphicFramePr>
          <p:cNvPr id="5" name="Table 4">
            <a:extLst>
              <a:ext uri="{FF2B5EF4-FFF2-40B4-BE49-F238E27FC236}">
                <a16:creationId xmlns:a16="http://schemas.microsoft.com/office/drawing/2014/main" id="{F2421BBA-F05E-F798-FDF3-FEEA267C0CE4}"/>
              </a:ext>
            </a:extLst>
          </p:cNvPr>
          <p:cNvGraphicFramePr>
            <a:graphicFrameLocks noGrp="1"/>
          </p:cNvGraphicFramePr>
          <p:nvPr>
            <p:extLst>
              <p:ext uri="{D42A27DB-BD31-4B8C-83A1-F6EECF244321}">
                <p14:modId xmlns:p14="http://schemas.microsoft.com/office/powerpoint/2010/main" val="3459660078"/>
              </p:ext>
            </p:extLst>
          </p:nvPr>
        </p:nvGraphicFramePr>
        <p:xfrm>
          <a:off x="1306051" y="3429000"/>
          <a:ext cx="9579898" cy="2595880"/>
        </p:xfrm>
        <a:graphic>
          <a:graphicData uri="http://schemas.openxmlformats.org/drawingml/2006/table">
            <a:tbl>
              <a:tblPr firstRow="1" bandRow="1">
                <a:tableStyleId>{5C22544A-7EE6-4342-B048-85BDC9FD1C3A}</a:tableStyleId>
              </a:tblPr>
              <a:tblGrid>
                <a:gridCol w="1822246">
                  <a:extLst>
                    <a:ext uri="{9D8B030D-6E8A-4147-A177-3AD203B41FA5}">
                      <a16:colId xmlns:a16="http://schemas.microsoft.com/office/drawing/2014/main" val="1989493727"/>
                    </a:ext>
                  </a:extLst>
                </a:gridCol>
                <a:gridCol w="7757652">
                  <a:extLst>
                    <a:ext uri="{9D8B030D-6E8A-4147-A177-3AD203B41FA5}">
                      <a16:colId xmlns:a16="http://schemas.microsoft.com/office/drawing/2014/main" val="3521600815"/>
                    </a:ext>
                  </a:extLst>
                </a:gridCol>
              </a:tblGrid>
              <a:tr h="370840">
                <a:tc>
                  <a:txBody>
                    <a:bodyPr/>
                    <a:lstStyle/>
                    <a:p>
                      <a:r>
                        <a:rPr lang="en-US" dirty="0"/>
                        <a:t>Accrual Indicator</a:t>
                      </a:r>
                    </a:p>
                  </a:txBody>
                  <a:tcPr/>
                </a:tc>
                <a:tc>
                  <a:txBody>
                    <a:bodyPr/>
                    <a:lstStyle/>
                    <a:p>
                      <a:r>
                        <a:rPr lang="en-US" dirty="0"/>
                        <a:t>Interfund Segment</a:t>
                      </a:r>
                    </a:p>
                  </a:txBody>
                  <a:tcPr/>
                </a:tc>
                <a:extLst>
                  <a:ext uri="{0D108BD9-81ED-4DB2-BD59-A6C34878D82A}">
                    <a16:rowId xmlns:a16="http://schemas.microsoft.com/office/drawing/2014/main" val="2728420038"/>
                  </a:ext>
                </a:extLst>
              </a:tr>
              <a:tr h="370840">
                <a:tc>
                  <a:txBody>
                    <a:bodyPr/>
                    <a:lstStyle/>
                    <a:p>
                      <a:r>
                        <a:rPr lang="en-US" dirty="0"/>
                        <a:t>A70</a:t>
                      </a:r>
                    </a:p>
                  </a:txBody>
                  <a:tcPr/>
                </a:tc>
                <a:tc>
                  <a:txBody>
                    <a:bodyPr/>
                    <a:lstStyle/>
                    <a:p>
                      <a:r>
                        <a:rPr lang="en-US" dirty="0"/>
                        <a:t>21241500 Iner-Gov’t Payable – Due to DOA Motor Fleet </a:t>
                      </a:r>
                      <a:r>
                        <a:rPr lang="en-US" dirty="0" err="1"/>
                        <a:t>Mgmt</a:t>
                      </a:r>
                      <a:endParaRPr lang="en-US" dirty="0"/>
                    </a:p>
                  </a:txBody>
                  <a:tcPr/>
                </a:tc>
                <a:extLst>
                  <a:ext uri="{0D108BD9-81ED-4DB2-BD59-A6C34878D82A}">
                    <a16:rowId xmlns:a16="http://schemas.microsoft.com/office/drawing/2014/main" val="2022074864"/>
                  </a:ext>
                </a:extLst>
              </a:tr>
              <a:tr h="370840">
                <a:tc>
                  <a:txBody>
                    <a:bodyPr/>
                    <a:lstStyle/>
                    <a:p>
                      <a:r>
                        <a:rPr lang="en-US" dirty="0"/>
                        <a:t>A71</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21241500 Iner-Gov’t Payable – Due to DOA Temp Solutions</a:t>
                      </a:r>
                    </a:p>
                  </a:txBody>
                  <a:tcPr/>
                </a:tc>
                <a:extLst>
                  <a:ext uri="{0D108BD9-81ED-4DB2-BD59-A6C34878D82A}">
                    <a16:rowId xmlns:a16="http://schemas.microsoft.com/office/drawing/2014/main" val="648023382"/>
                  </a:ext>
                </a:extLst>
              </a:tr>
              <a:tr h="370840">
                <a:tc>
                  <a:txBody>
                    <a:bodyPr/>
                    <a:lstStyle/>
                    <a:p>
                      <a:r>
                        <a:rPr lang="en-US" dirty="0"/>
                        <a:t>A72</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21241500 Iner-Gov’t Payable – Due to DIT Telecommunications</a:t>
                      </a:r>
                    </a:p>
                  </a:txBody>
                  <a:tcPr/>
                </a:tc>
                <a:extLst>
                  <a:ext uri="{0D108BD9-81ED-4DB2-BD59-A6C34878D82A}">
                    <a16:rowId xmlns:a16="http://schemas.microsoft.com/office/drawing/2014/main" val="2004415267"/>
                  </a:ext>
                </a:extLst>
              </a:tr>
              <a:tr h="370840">
                <a:tc>
                  <a:txBody>
                    <a:bodyPr/>
                    <a:lstStyle/>
                    <a:p>
                      <a:r>
                        <a:rPr lang="en-US" dirty="0"/>
                        <a:t>A73</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21241500 Iner-Gov’t Payable – Due to DIT Computer Services</a:t>
                      </a:r>
                    </a:p>
                  </a:txBody>
                  <a:tcPr/>
                </a:tc>
                <a:extLst>
                  <a:ext uri="{0D108BD9-81ED-4DB2-BD59-A6C34878D82A}">
                    <a16:rowId xmlns:a16="http://schemas.microsoft.com/office/drawing/2014/main" val="517580725"/>
                  </a:ext>
                </a:extLst>
              </a:tr>
              <a:tr h="370840">
                <a:tc>
                  <a:txBody>
                    <a:bodyPr/>
                    <a:lstStyle/>
                    <a:p>
                      <a:r>
                        <a:rPr lang="en-US" dirty="0"/>
                        <a:t>A74</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21241500 Iner-Gov’t Payable – Due to Correction Enterprises</a:t>
                      </a:r>
                    </a:p>
                  </a:txBody>
                  <a:tcPr/>
                </a:tc>
                <a:extLst>
                  <a:ext uri="{0D108BD9-81ED-4DB2-BD59-A6C34878D82A}">
                    <a16:rowId xmlns:a16="http://schemas.microsoft.com/office/drawing/2014/main" val="2359231391"/>
                  </a:ext>
                </a:extLst>
              </a:tr>
              <a:tr h="370840">
                <a:tc>
                  <a:txBody>
                    <a:bodyPr/>
                    <a:lstStyle/>
                    <a:p>
                      <a:r>
                        <a:rPr lang="en-US" dirty="0"/>
                        <a:t>A75</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21241500 Iner-Gov’t Payable – Due to OSC Workers’ Comp</a:t>
                      </a:r>
                    </a:p>
                  </a:txBody>
                  <a:tcPr/>
                </a:tc>
                <a:extLst>
                  <a:ext uri="{0D108BD9-81ED-4DB2-BD59-A6C34878D82A}">
                    <a16:rowId xmlns:a16="http://schemas.microsoft.com/office/drawing/2014/main" val="2120662100"/>
                  </a:ext>
                </a:extLst>
              </a:tr>
            </a:tbl>
          </a:graphicData>
        </a:graphic>
      </p:graphicFrame>
    </p:spTree>
    <p:custDataLst>
      <p:tags r:id="rId1"/>
    </p:custDataLst>
    <p:extLst>
      <p:ext uri="{BB962C8B-B14F-4D97-AF65-F5344CB8AC3E}">
        <p14:creationId xmlns:p14="http://schemas.microsoft.com/office/powerpoint/2010/main" val="324611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48FD3C1-4FBA-D30C-D1BC-2DBF321B66F9}"/>
              </a:ext>
            </a:extLst>
          </p:cNvPr>
          <p:cNvSpPr>
            <a:spLocks noGrp="1"/>
          </p:cNvSpPr>
          <p:nvPr>
            <p:ph type="title"/>
          </p:nvPr>
        </p:nvSpPr>
        <p:spPr>
          <a:xfrm>
            <a:off x="857054" y="455566"/>
            <a:ext cx="9312349" cy="634219"/>
          </a:xfrm>
        </p:spPr>
        <p:txBody>
          <a:bodyPr>
            <a:normAutofit fontScale="90000"/>
          </a:bodyPr>
          <a:lstStyle/>
          <a:p>
            <a:r>
              <a:rPr lang="en-US">
                <a:solidFill>
                  <a:schemeClr val="accent5">
                    <a:lumMod val="50000"/>
                  </a:schemeClr>
                </a:solidFill>
              </a:rPr>
              <a:t>NCFS Procure to Pay</a:t>
            </a:r>
          </a:p>
        </p:txBody>
      </p:sp>
      <p:pic>
        <p:nvPicPr>
          <p:cNvPr id="2" name="Picture 1">
            <a:extLst>
              <a:ext uri="{FF2B5EF4-FFF2-40B4-BE49-F238E27FC236}">
                <a16:creationId xmlns:a16="http://schemas.microsoft.com/office/drawing/2014/main" id="{4AB95A3F-D7D8-EF82-ABB6-8B9EC6A0A8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01026" y="1313160"/>
            <a:ext cx="2189947" cy="2560320"/>
          </a:xfrm>
          <a:prstGeom prst="rect">
            <a:avLst/>
          </a:prstGeom>
        </p:spPr>
      </p:pic>
      <p:sp>
        <p:nvSpPr>
          <p:cNvPr id="20" name="TextBox 19">
            <a:extLst>
              <a:ext uri="{FF2B5EF4-FFF2-40B4-BE49-F238E27FC236}">
                <a16:creationId xmlns:a16="http://schemas.microsoft.com/office/drawing/2014/main" id="{9B5CFC61-6ABF-2B83-F7D3-E95C284AD15A}"/>
              </a:ext>
            </a:extLst>
          </p:cNvPr>
          <p:cNvSpPr txBox="1"/>
          <p:nvPr/>
        </p:nvSpPr>
        <p:spPr>
          <a:xfrm>
            <a:off x="4745664" y="4035984"/>
            <a:ext cx="2700670" cy="646331"/>
          </a:xfrm>
          <a:prstGeom prst="rect">
            <a:avLst/>
          </a:prstGeom>
          <a:noFill/>
        </p:spPr>
        <p:txBody>
          <a:bodyPr wrap="square" rtlCol="0">
            <a:spAutoFit/>
          </a:bodyPr>
          <a:lstStyle/>
          <a:p>
            <a:pPr algn="ctr"/>
            <a:r>
              <a:rPr lang="en-US" dirty="0"/>
              <a:t>Gwen Earp</a:t>
            </a:r>
          </a:p>
          <a:p>
            <a:pPr algn="ctr"/>
            <a:r>
              <a:rPr lang="en-US" i="1" dirty="0"/>
              <a:t>NCFS Materials Manager</a:t>
            </a:r>
          </a:p>
        </p:txBody>
      </p:sp>
      <p:cxnSp>
        <p:nvCxnSpPr>
          <p:cNvPr id="5" name="Straight Connector 4">
            <a:extLst>
              <a:ext uri="{FF2B5EF4-FFF2-40B4-BE49-F238E27FC236}">
                <a16:creationId xmlns:a16="http://schemas.microsoft.com/office/drawing/2014/main" id="{3090EF30-4BD5-4989-8BBA-7A2EC017A665}"/>
              </a:ext>
              <a:ext uri="{C183D7F6-B498-43B3-948B-1728B52AA6E4}">
                <adec:decorative xmlns:adec="http://schemas.microsoft.com/office/drawing/2017/decorative" val="1"/>
              </a:ext>
            </a:extLst>
          </p:cNvPr>
          <p:cNvCxnSpPr/>
          <p:nvPr/>
        </p:nvCxnSpPr>
        <p:spPr>
          <a:xfrm>
            <a:off x="1864445" y="4906143"/>
            <a:ext cx="8766928"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C7C7A680-A0A2-46E4-81B4-0523D4BE3DD5}"/>
              </a:ext>
            </a:extLst>
          </p:cNvPr>
          <p:cNvSpPr txBox="1"/>
          <p:nvPr/>
        </p:nvSpPr>
        <p:spPr>
          <a:xfrm>
            <a:off x="2599458" y="5129972"/>
            <a:ext cx="6993082" cy="1332358"/>
          </a:xfrm>
          <a:prstGeom prst="rect">
            <a:avLst/>
          </a:prstGeom>
          <a:noFill/>
        </p:spPr>
        <p:txBody>
          <a:bodyPr wrap="square" lIns="91440" tIns="45720" rIns="91440" bIns="4572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lumMod val="50000"/>
                  </a:srgbClr>
                </a:solidFill>
                <a:effectLst/>
                <a:uLnTx/>
                <a:uFillTx/>
                <a:latin typeface="Calibri" panose="020F0502020204030204"/>
                <a:ea typeface="+mn-lt"/>
                <a:cs typeface="Calibri" panose="020F0502020204030204"/>
              </a:rPr>
              <a:t>North Carolina Financial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lumMod val="50000"/>
                  </a:srgbClr>
                </a:solidFill>
                <a:effectLst/>
                <a:uLnTx/>
                <a:uFillTx/>
                <a:latin typeface="Calibri" panose="020F0502020204030204"/>
                <a:ea typeface="+mn-lt"/>
                <a:cs typeface="Calibri" panose="020F0502020204030204"/>
              </a:rPr>
              <a:t>NC Office of the State Controller - OSC</a:t>
            </a:r>
          </a:p>
        </p:txBody>
      </p:sp>
      <p:pic>
        <p:nvPicPr>
          <p:cNvPr id="7" name="Picture 6">
            <a:extLst>
              <a:ext uri="{FF2B5EF4-FFF2-40B4-BE49-F238E27FC236}">
                <a16:creationId xmlns:a16="http://schemas.microsoft.com/office/drawing/2014/main" id="{67953733-06EA-A759-C0CE-F69B48B6F1C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A5BEC7AD-B2A6-4E9D-84AD-F786F31F3ED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003055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3E063C-6F5D-4EBB-3F2A-3AD22FCA3B6E}"/>
              </a:ext>
            </a:extLst>
          </p:cNvPr>
          <p:cNvSpPr>
            <a:spLocks noGrp="1"/>
          </p:cNvSpPr>
          <p:nvPr>
            <p:ph type="title"/>
          </p:nvPr>
        </p:nvSpPr>
        <p:spPr/>
        <p:txBody>
          <a:bodyPr/>
          <a:lstStyle/>
          <a:p>
            <a:r>
              <a:rPr lang="en-US" dirty="0"/>
              <a:t>Accounts Payable Accruals in NCFS </a:t>
            </a:r>
          </a:p>
        </p:txBody>
      </p:sp>
      <p:pic>
        <p:nvPicPr>
          <p:cNvPr id="7" name="Picture 6">
            <a:extLst>
              <a:ext uri="{FF2B5EF4-FFF2-40B4-BE49-F238E27FC236}">
                <a16:creationId xmlns:a16="http://schemas.microsoft.com/office/drawing/2014/main" id="{67953733-06EA-A759-C0CE-F69B48B6F1C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A5BEC7AD-B2A6-4E9D-84AD-F786F31F3ED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173627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41043-DF47-B9A3-6673-3F53B9554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11923-5864-95D9-C245-4BE13B761F8C}"/>
              </a:ext>
            </a:extLst>
          </p:cNvPr>
          <p:cNvSpPr>
            <a:spLocks noGrp="1"/>
          </p:cNvSpPr>
          <p:nvPr>
            <p:ph type="title"/>
          </p:nvPr>
        </p:nvSpPr>
        <p:spPr/>
        <p:txBody>
          <a:bodyPr/>
          <a:lstStyle/>
          <a:p>
            <a:r>
              <a:rPr lang="en-US" dirty="0">
                <a:cs typeface="Calibri"/>
              </a:rPr>
              <a:t>Accounts Payable Accruals in NCFS</a:t>
            </a:r>
            <a:endParaRPr lang="en-US" dirty="0"/>
          </a:p>
        </p:txBody>
      </p:sp>
      <p:sp>
        <p:nvSpPr>
          <p:cNvPr id="8" name="Content Placeholder 7">
            <a:extLst>
              <a:ext uri="{FF2B5EF4-FFF2-40B4-BE49-F238E27FC236}">
                <a16:creationId xmlns:a16="http://schemas.microsoft.com/office/drawing/2014/main" id="{0CD7867D-49CF-224F-DF0B-33F5A7F9A867}"/>
              </a:ext>
            </a:extLst>
          </p:cNvPr>
          <p:cNvSpPr>
            <a:spLocks noGrp="1"/>
          </p:cNvSpPr>
          <p:nvPr>
            <p:ph idx="1"/>
          </p:nvPr>
        </p:nvSpPr>
        <p:spPr>
          <a:xfrm>
            <a:off x="838200" y="1253331"/>
            <a:ext cx="10974323" cy="707886"/>
          </a:xfrm>
        </p:spPr>
        <p:txBody>
          <a:bodyPr/>
          <a:lstStyle/>
          <a:p>
            <a:pPr marL="0" indent="0">
              <a:buNone/>
            </a:pPr>
            <a:r>
              <a:rPr lang="en-US" sz="2800" dirty="0"/>
              <a:t>2 Categories of AP Invoice Accruals</a:t>
            </a:r>
            <a:endParaRPr lang="en-US" dirty="0"/>
          </a:p>
        </p:txBody>
      </p:sp>
      <p:sp>
        <p:nvSpPr>
          <p:cNvPr id="13" name="Rectangle: Folded Corner 12">
            <a:extLst>
              <a:ext uri="{FF2B5EF4-FFF2-40B4-BE49-F238E27FC236}">
                <a16:creationId xmlns:a16="http://schemas.microsoft.com/office/drawing/2014/main" id="{0561B270-DE53-2C9D-B258-A2FBD2144CA6}"/>
              </a:ext>
            </a:extLst>
          </p:cNvPr>
          <p:cNvSpPr/>
          <p:nvPr/>
        </p:nvSpPr>
        <p:spPr>
          <a:xfrm>
            <a:off x="1836774" y="2207490"/>
            <a:ext cx="3657600" cy="3657600"/>
          </a:xfrm>
          <a:prstGeom prst="foldedCorner">
            <a:avLst/>
          </a:prstGeom>
          <a:gradFill flip="none" rotWithShape="1">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3600" dirty="0"/>
          </a:p>
          <a:p>
            <a:pPr algn="ctr"/>
            <a:r>
              <a:rPr lang="en-US" sz="3600" dirty="0"/>
              <a:t>Invoices Created and Validated but Unpaid at EOD June 30th </a:t>
            </a:r>
            <a:endParaRPr lang="en-US" sz="4000" dirty="0">
              <a:cs typeface="Calibri"/>
            </a:endParaRPr>
          </a:p>
        </p:txBody>
      </p:sp>
      <p:sp>
        <p:nvSpPr>
          <p:cNvPr id="3" name="Rectangle: Folded Corner 2">
            <a:extLst>
              <a:ext uri="{FF2B5EF4-FFF2-40B4-BE49-F238E27FC236}">
                <a16:creationId xmlns:a16="http://schemas.microsoft.com/office/drawing/2014/main" id="{E9B36ACF-6170-229A-9C1D-EE7B6E958AC8}"/>
              </a:ext>
            </a:extLst>
          </p:cNvPr>
          <p:cNvSpPr/>
          <p:nvPr/>
        </p:nvSpPr>
        <p:spPr>
          <a:xfrm>
            <a:off x="6697628" y="2207490"/>
            <a:ext cx="3657600" cy="3657600"/>
          </a:xfrm>
          <a:prstGeom prst="foldedCorner">
            <a:avLst/>
          </a:prstGeom>
          <a:gradFill flip="none" rotWithShape="1">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dirty="0"/>
              <a:t>Invoices Created after July 1st</a:t>
            </a:r>
            <a:endParaRPr lang="en-US" sz="3600" dirty="0">
              <a:cs typeface="Calibri"/>
            </a:endParaRPr>
          </a:p>
        </p:txBody>
      </p:sp>
      <p:pic>
        <p:nvPicPr>
          <p:cNvPr id="7" name="Picture 6">
            <a:extLst>
              <a:ext uri="{FF2B5EF4-FFF2-40B4-BE49-F238E27FC236}">
                <a16:creationId xmlns:a16="http://schemas.microsoft.com/office/drawing/2014/main" id="{54A61EB6-6DD2-AD78-04D4-FFCB931FEA7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74CE82A3-1D66-C1EC-81AC-E85CEE4F469C}"/>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13</a:t>
            </a:fld>
            <a:endParaRPr lang="en-US"/>
          </a:p>
        </p:txBody>
      </p:sp>
    </p:spTree>
    <p:custDataLst>
      <p:tags r:id="rId1"/>
    </p:custDataLst>
    <p:extLst>
      <p:ext uri="{BB962C8B-B14F-4D97-AF65-F5344CB8AC3E}">
        <p14:creationId xmlns:p14="http://schemas.microsoft.com/office/powerpoint/2010/main" val="3105426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3E063C-6F5D-4EBB-3F2A-3AD22FCA3B6E}"/>
              </a:ext>
            </a:extLst>
          </p:cNvPr>
          <p:cNvSpPr>
            <a:spLocks noGrp="1"/>
          </p:cNvSpPr>
          <p:nvPr>
            <p:ph type="title"/>
          </p:nvPr>
        </p:nvSpPr>
        <p:spPr/>
        <p:txBody>
          <a:bodyPr/>
          <a:lstStyle/>
          <a:p>
            <a:r>
              <a:rPr lang="en-US" dirty="0"/>
              <a:t>Accounts Payable Accruals in June </a:t>
            </a:r>
          </a:p>
        </p:txBody>
      </p:sp>
      <p:pic>
        <p:nvPicPr>
          <p:cNvPr id="7" name="Picture 6">
            <a:extLst>
              <a:ext uri="{FF2B5EF4-FFF2-40B4-BE49-F238E27FC236}">
                <a16:creationId xmlns:a16="http://schemas.microsoft.com/office/drawing/2014/main" id="{67953733-06EA-A759-C0CE-F69B48B6F1C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A5BEC7AD-B2A6-4E9D-84AD-F786F31F3ED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144890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2C1-2A87-0746-408A-9A374C82A5A2}"/>
              </a:ext>
            </a:extLst>
          </p:cNvPr>
          <p:cNvSpPr>
            <a:spLocks noGrp="1"/>
          </p:cNvSpPr>
          <p:nvPr>
            <p:ph type="title"/>
          </p:nvPr>
        </p:nvSpPr>
        <p:spPr/>
        <p:txBody>
          <a:bodyPr/>
          <a:lstStyle/>
          <a:p>
            <a:r>
              <a:rPr lang="en-US" dirty="0">
                <a:cs typeface="Calibri"/>
              </a:rPr>
              <a:t>Accounts Payable June Accruals (2 of 3)</a:t>
            </a:r>
            <a:endParaRPr lang="en-US" dirty="0"/>
          </a:p>
        </p:txBody>
      </p:sp>
      <p:sp>
        <p:nvSpPr>
          <p:cNvPr id="3" name="Content Placeholder 2">
            <a:extLst>
              <a:ext uri="{FF2B5EF4-FFF2-40B4-BE49-F238E27FC236}">
                <a16:creationId xmlns:a16="http://schemas.microsoft.com/office/drawing/2014/main" id="{595553FD-CA44-441C-6FE7-012552096C50}"/>
              </a:ext>
            </a:extLst>
          </p:cNvPr>
          <p:cNvSpPr>
            <a:spLocks noGrp="1"/>
          </p:cNvSpPr>
          <p:nvPr>
            <p:ph idx="1"/>
          </p:nvPr>
        </p:nvSpPr>
        <p:spPr>
          <a:xfrm>
            <a:off x="838200" y="1168024"/>
            <a:ext cx="10974323" cy="3348166"/>
          </a:xfrm>
          <a:solidFill>
            <a:schemeClr val="bg1"/>
          </a:solidFill>
        </p:spPr>
        <p:txBody>
          <a:bodyPr vert="horz" lIns="91440" tIns="45720" rIns="91440" bIns="45720" rtlCol="0" anchor="t">
            <a:noAutofit/>
          </a:bodyPr>
          <a:lstStyle/>
          <a:p>
            <a:pPr marL="0" indent="0">
              <a:buClr>
                <a:schemeClr val="tx1"/>
              </a:buClr>
              <a:buNone/>
            </a:pPr>
            <a:r>
              <a:rPr lang="en-US" sz="2000" dirty="0">
                <a:cs typeface="Calibri"/>
              </a:rPr>
              <a:t>Invoices entered and validated but unpaid by 3pm on June 30</a:t>
            </a:r>
            <a:r>
              <a:rPr lang="en-US" sz="2000" baseline="30000" dirty="0">
                <a:cs typeface="Calibri"/>
              </a:rPr>
              <a:t>th</a:t>
            </a:r>
            <a:r>
              <a:rPr lang="en-US" sz="2000" dirty="0">
                <a:cs typeface="Calibri"/>
              </a:rPr>
              <a:t> will post to a default liability account.  </a:t>
            </a:r>
          </a:p>
          <a:p>
            <a:pPr marL="799465" lvl="1" indent="-342900">
              <a:buClr>
                <a:schemeClr val="tx1"/>
              </a:buClr>
            </a:pPr>
            <a:r>
              <a:rPr lang="en-US" sz="2000" dirty="0">
                <a:cs typeface="Calibri"/>
              </a:rPr>
              <a:t>Supplier Invoices default with the liability account on the supplier record.</a:t>
            </a:r>
            <a:endParaRPr lang="en-US" sz="2000" dirty="0">
              <a:ea typeface="Calibri" panose="020F0502020204030204"/>
              <a:cs typeface="Calibri"/>
            </a:endParaRPr>
          </a:p>
          <a:p>
            <a:pPr marL="1256665" lvl="2" indent="-342900">
              <a:buClr>
                <a:schemeClr val="tx1"/>
              </a:buClr>
              <a:buFont typeface="Arial" panose="020B0604020202020204" pitchFamily="34" charset="0"/>
              <a:buChar char="•"/>
            </a:pPr>
            <a:r>
              <a:rPr lang="en-US" dirty="0">
                <a:cs typeface="Calibri"/>
              </a:rPr>
              <a:t>Most suppliers are set up with the standard 21110000-Accounts Payable (A10) default.</a:t>
            </a:r>
            <a:endParaRPr lang="en-US" dirty="0">
              <a:ea typeface="Calibri" panose="020F0502020204030204"/>
              <a:cs typeface="Calibri"/>
            </a:endParaRPr>
          </a:p>
          <a:p>
            <a:pPr marL="1256665" lvl="2" indent="-342900">
              <a:buClr>
                <a:schemeClr val="tx1"/>
              </a:buClr>
              <a:buFont typeface="Arial" panose="020B0604020202020204" pitchFamily="34" charset="0"/>
              <a:buChar char="•"/>
            </a:pPr>
            <a:r>
              <a:rPr lang="en-US" dirty="0">
                <a:cs typeface="Calibri"/>
              </a:rPr>
              <a:t>Some suppliers that we identified in the following categories were updated on the supplier record with the following default liability accounts:</a:t>
            </a:r>
            <a:endParaRPr lang="en-US" dirty="0">
              <a:ea typeface="Calibri" panose="020F0502020204030204"/>
              <a:cs typeface="Calibri"/>
            </a:endParaRPr>
          </a:p>
          <a:p>
            <a:pPr marL="1713865" lvl="3" indent="-342900">
              <a:buClr>
                <a:schemeClr val="tx1"/>
              </a:buClr>
            </a:pPr>
            <a:r>
              <a:rPr lang="en-US" sz="2000" dirty="0">
                <a:cs typeface="Calibri"/>
              </a:rPr>
              <a:t>NC Local Government/School Systems 21131000 (A16) </a:t>
            </a:r>
            <a:endParaRPr lang="en-US" sz="2000" dirty="0">
              <a:ea typeface="Calibri" panose="020F0502020204030204"/>
              <a:cs typeface="Calibri"/>
            </a:endParaRPr>
          </a:p>
          <a:p>
            <a:pPr marL="1713865" lvl="3" indent="-342900">
              <a:buClr>
                <a:schemeClr val="tx1"/>
              </a:buClr>
            </a:pPr>
            <a:r>
              <a:rPr lang="en-US" sz="2000" dirty="0">
                <a:cs typeface="Calibri"/>
              </a:rPr>
              <a:t>Federal Government 211320000 (A17)</a:t>
            </a:r>
            <a:endParaRPr lang="en-US" sz="2000" dirty="0">
              <a:ea typeface="Calibri" panose="020F0502020204030204"/>
              <a:cs typeface="Calibri"/>
            </a:endParaRPr>
          </a:p>
          <a:p>
            <a:pPr marL="1713865" lvl="3" indent="-342900">
              <a:buClr>
                <a:schemeClr val="tx1"/>
              </a:buClr>
            </a:pPr>
            <a:r>
              <a:rPr lang="en-US" sz="2000" dirty="0">
                <a:cs typeface="Calibri"/>
              </a:rPr>
              <a:t>Out of State Government/School Systems 21132500 (A15)</a:t>
            </a:r>
            <a:endParaRPr lang="en-US" sz="2000" dirty="0">
              <a:ea typeface="Calibri" panose="020F0502020204030204"/>
              <a:cs typeface="Calibri"/>
            </a:endParaRPr>
          </a:p>
          <a:p>
            <a:pPr marL="799465" lvl="1" indent="-342900">
              <a:buClr>
                <a:schemeClr val="tx1"/>
              </a:buClr>
            </a:pPr>
            <a:r>
              <a:rPr lang="en-US" sz="2000" dirty="0">
                <a:cs typeface="Calibri"/>
              </a:rPr>
              <a:t>Party Payments default with 21110000-Accounts Payable (A10).</a:t>
            </a:r>
            <a:endParaRPr lang="en-US" sz="2000" dirty="0">
              <a:ea typeface="Calibri" panose="020F0502020204030204"/>
              <a:cs typeface="Calibri"/>
            </a:endParaRPr>
          </a:p>
          <a:p>
            <a:pPr marL="799465" lvl="1" indent="-342900">
              <a:buClr>
                <a:schemeClr val="tx1"/>
              </a:buClr>
            </a:pPr>
            <a:r>
              <a:rPr lang="en-US" sz="2000" dirty="0">
                <a:cs typeface="Calibri"/>
              </a:rPr>
              <a:t>Employee Reimbursements default with 21111000-Due to Employees (A11).</a:t>
            </a:r>
            <a:endParaRPr lang="en-US" sz="1400" dirty="0">
              <a:cs typeface="Calibri"/>
            </a:endParaRPr>
          </a:p>
        </p:txBody>
      </p:sp>
      <p:sp>
        <p:nvSpPr>
          <p:cNvPr id="5" name="Rectangle: Rounded Corners 4">
            <a:extLst>
              <a:ext uri="{FF2B5EF4-FFF2-40B4-BE49-F238E27FC236}">
                <a16:creationId xmlns:a16="http://schemas.microsoft.com/office/drawing/2014/main" id="{E8A95CE6-8007-53D2-4F0E-B1230359E163}"/>
              </a:ext>
            </a:extLst>
          </p:cNvPr>
          <p:cNvSpPr/>
          <p:nvPr/>
        </p:nvSpPr>
        <p:spPr>
          <a:xfrm>
            <a:off x="1225649" y="4772545"/>
            <a:ext cx="9335671" cy="158877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t>Unpaid Invoices must be in a validated status to be accounted to the accrual ledger.</a:t>
            </a:r>
          </a:p>
          <a:p>
            <a:r>
              <a:rPr lang="en-US" dirty="0"/>
              <a:t>Please ensure unpaid invoices keyed into NCFS by 3pm June 30</a:t>
            </a:r>
            <a:r>
              <a:rPr lang="en-US" baseline="30000" dirty="0"/>
              <a:t>th</a:t>
            </a:r>
            <a:r>
              <a:rPr lang="en-US" dirty="0"/>
              <a:t> are in a validated status to be picked up for default accrual in June.  Users can look for unvalidated invoices in the "Invoice Validation Status" column of the Unpaid Invoice Status Report RPT-AP-048.    </a:t>
            </a:r>
            <a:endParaRPr lang="en-US" dirty="0">
              <a:ea typeface="Calibri"/>
              <a:cs typeface="Calibri"/>
            </a:endParaRPr>
          </a:p>
        </p:txBody>
      </p:sp>
      <p:pic>
        <p:nvPicPr>
          <p:cNvPr id="7" name="Picture 6">
            <a:extLst>
              <a:ext uri="{FF2B5EF4-FFF2-40B4-BE49-F238E27FC236}">
                <a16:creationId xmlns:a16="http://schemas.microsoft.com/office/drawing/2014/main" id="{68737F48-0BCB-55E8-1793-94299A06B5F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61320" y="6171173"/>
            <a:ext cx="1570468" cy="645476"/>
          </a:xfrm>
          <a:prstGeom prst="rect">
            <a:avLst/>
          </a:prstGeom>
        </p:spPr>
      </p:pic>
      <p:sp>
        <p:nvSpPr>
          <p:cNvPr id="4" name="Slide Number Placeholder 3">
            <a:extLst>
              <a:ext uri="{FF2B5EF4-FFF2-40B4-BE49-F238E27FC236}">
                <a16:creationId xmlns:a16="http://schemas.microsoft.com/office/drawing/2014/main" id="{60D079A8-8427-496C-7D9F-0C03B4BD111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15</a:t>
            </a:fld>
            <a:endParaRPr lang="en-US"/>
          </a:p>
        </p:txBody>
      </p:sp>
    </p:spTree>
    <p:custDataLst>
      <p:tags r:id="rId1"/>
    </p:custDataLst>
    <p:extLst>
      <p:ext uri="{BB962C8B-B14F-4D97-AF65-F5344CB8AC3E}">
        <p14:creationId xmlns:p14="http://schemas.microsoft.com/office/powerpoint/2010/main" val="841652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2C1-2A87-0746-408A-9A374C82A5A2}"/>
              </a:ext>
            </a:extLst>
          </p:cNvPr>
          <p:cNvSpPr>
            <a:spLocks noGrp="1"/>
          </p:cNvSpPr>
          <p:nvPr>
            <p:ph type="title"/>
          </p:nvPr>
        </p:nvSpPr>
        <p:spPr/>
        <p:txBody>
          <a:bodyPr/>
          <a:lstStyle/>
          <a:p>
            <a:r>
              <a:rPr lang="en-US" dirty="0">
                <a:cs typeface="Calibri"/>
              </a:rPr>
              <a:t>Accounts Payable June Accruals (3 of 3)</a:t>
            </a:r>
            <a:endParaRPr lang="en-US" dirty="0"/>
          </a:p>
        </p:txBody>
      </p:sp>
      <p:sp>
        <p:nvSpPr>
          <p:cNvPr id="3" name="Content Placeholder 2">
            <a:extLst>
              <a:ext uri="{FF2B5EF4-FFF2-40B4-BE49-F238E27FC236}">
                <a16:creationId xmlns:a16="http://schemas.microsoft.com/office/drawing/2014/main" id="{595553FD-CA44-441C-6FE7-012552096C50}"/>
              </a:ext>
              <a:ext uri="{C183D7F6-B498-43B3-948B-1728B52AA6E4}">
                <adec:decorative xmlns:adec="http://schemas.microsoft.com/office/drawing/2017/decorative" val="1"/>
              </a:ext>
            </a:extLst>
          </p:cNvPr>
          <p:cNvSpPr>
            <a:spLocks noGrp="1"/>
          </p:cNvSpPr>
          <p:nvPr>
            <p:ph idx="1"/>
          </p:nvPr>
        </p:nvSpPr>
        <p:spPr>
          <a:xfrm>
            <a:off x="838200" y="1253331"/>
            <a:ext cx="10974323" cy="1846486"/>
          </a:xfrm>
        </p:spPr>
        <p:txBody>
          <a:bodyPr vert="horz" lIns="91440" tIns="45720" rIns="91440" bIns="45720" rtlCol="0" anchor="t">
            <a:noAutofit/>
          </a:bodyPr>
          <a:lstStyle/>
          <a:p>
            <a:pPr>
              <a:buFont typeface="Arial" panose="020B0604020202020204" pitchFamily="34" charset="0"/>
              <a:buChar char="•"/>
            </a:pPr>
            <a:r>
              <a:rPr lang="en-US" sz="2000" dirty="0">
                <a:cs typeface="Calibri"/>
              </a:rPr>
              <a:t>Agencies should review AP invoices keyed through June to verify the system generated default accruals are correct.  </a:t>
            </a:r>
          </a:p>
          <a:p>
            <a:pPr>
              <a:buFont typeface="Arial" panose="020B0604020202020204" pitchFamily="34" charset="0"/>
              <a:buChar char="•"/>
            </a:pPr>
            <a:r>
              <a:rPr lang="en-US" sz="2000" dirty="0">
                <a:cs typeface="Calibri"/>
              </a:rPr>
              <a:t>NC AP Accrual Reclass Report (Prior Year Invoices) RPT-RTR-172 to assist with review.</a:t>
            </a:r>
          </a:p>
          <a:p>
            <a:pPr>
              <a:buFont typeface="Arial" panose="020B0604020202020204" pitchFamily="34" charset="0"/>
              <a:buChar char="•"/>
            </a:pPr>
            <a:r>
              <a:rPr lang="en-US" sz="2000" dirty="0">
                <a:cs typeface="Calibri"/>
              </a:rPr>
              <a:t>Report will have 2 tabs: Tab 1 will display all unpaid invoices as of June 30th with the default posted liability account from the invoice and account description for agency review.</a:t>
            </a:r>
            <a:endParaRPr lang="en-US" sz="2000" dirty="0">
              <a:ea typeface="Calibri"/>
              <a:cs typeface="Calibri"/>
            </a:endParaRPr>
          </a:p>
        </p:txBody>
      </p:sp>
      <p:pic>
        <p:nvPicPr>
          <p:cNvPr id="8" name="Picture 7">
            <a:extLst>
              <a:ext uri="{FF2B5EF4-FFF2-40B4-BE49-F238E27FC236}">
                <a16:creationId xmlns:a16="http://schemas.microsoft.com/office/drawing/2014/main" id="{C454C94E-5149-7B4C-441D-E7272A7D0D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0932" y="3353804"/>
            <a:ext cx="10504781" cy="2455463"/>
          </a:xfrm>
          <a:prstGeom prst="rect">
            <a:avLst/>
          </a:prstGeom>
        </p:spPr>
      </p:pic>
      <p:pic>
        <p:nvPicPr>
          <p:cNvPr id="6" name="Picture 5">
            <a:extLst>
              <a:ext uri="{FF2B5EF4-FFF2-40B4-BE49-F238E27FC236}">
                <a16:creationId xmlns:a16="http://schemas.microsoft.com/office/drawing/2014/main" id="{2C2E58B9-9556-786E-3068-8ED4F0413D1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60D079A8-8427-496C-7D9F-0C03B4BD111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16</a:t>
            </a:fld>
            <a:endParaRPr lang="en-US"/>
          </a:p>
        </p:txBody>
      </p:sp>
    </p:spTree>
    <p:custDataLst>
      <p:tags r:id="rId1"/>
    </p:custDataLst>
    <p:extLst>
      <p:ext uri="{BB962C8B-B14F-4D97-AF65-F5344CB8AC3E}">
        <p14:creationId xmlns:p14="http://schemas.microsoft.com/office/powerpoint/2010/main" val="3704511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2C1-2A87-0746-408A-9A374C82A5A2}"/>
              </a:ext>
            </a:extLst>
          </p:cNvPr>
          <p:cNvSpPr>
            <a:spLocks noGrp="1"/>
          </p:cNvSpPr>
          <p:nvPr>
            <p:ph type="title"/>
          </p:nvPr>
        </p:nvSpPr>
        <p:spPr/>
        <p:txBody>
          <a:bodyPr/>
          <a:lstStyle/>
          <a:p>
            <a:r>
              <a:rPr lang="en-US">
                <a:cs typeface="Calibri"/>
              </a:rPr>
              <a:t>Accounts Payable Accrual Indicators </a:t>
            </a:r>
            <a:endParaRPr lang="en-US"/>
          </a:p>
        </p:txBody>
      </p:sp>
      <p:sp>
        <p:nvSpPr>
          <p:cNvPr id="3" name="Content Placeholder 2">
            <a:extLst>
              <a:ext uri="{FF2B5EF4-FFF2-40B4-BE49-F238E27FC236}">
                <a16:creationId xmlns:a16="http://schemas.microsoft.com/office/drawing/2014/main" id="{595553FD-CA44-441C-6FE7-012552096C50}"/>
              </a:ext>
            </a:extLst>
          </p:cNvPr>
          <p:cNvSpPr>
            <a:spLocks noGrp="1"/>
          </p:cNvSpPr>
          <p:nvPr>
            <p:ph idx="1"/>
          </p:nvPr>
        </p:nvSpPr>
        <p:spPr>
          <a:xfrm>
            <a:off x="838201" y="1121250"/>
            <a:ext cx="5580887" cy="5546763"/>
          </a:xfrm>
        </p:spPr>
        <p:txBody>
          <a:bodyPr vert="horz" lIns="91440" tIns="45720" rIns="91440" bIns="45720" rtlCol="0" anchor="t">
            <a:normAutofit/>
          </a:bodyPr>
          <a:lstStyle/>
          <a:p>
            <a:pPr marL="342276" indent="-342900">
              <a:lnSpc>
                <a:spcPct val="114000"/>
              </a:lnSpc>
              <a:spcBef>
                <a:spcPts val="1200"/>
              </a:spcBef>
              <a:spcAft>
                <a:spcPts val="1200"/>
              </a:spcAft>
              <a:buFont typeface="Arial" panose="020B0604020202020204" pitchFamily="34" charset="0"/>
              <a:buChar char="•"/>
            </a:pPr>
            <a:r>
              <a:rPr lang="en-US" sz="2000" dirty="0">
                <a:cs typeface="Calibri"/>
              </a:rPr>
              <a:t>If default liability account is not accurate or one of the newly created accrual indicators is appropriate, agencies can manually add an accrual indicator to the invoice line. Quick Reference Guide (QRG): </a:t>
            </a:r>
            <a:r>
              <a:rPr lang="en-US" sz="2000" dirty="0">
                <a:cs typeface="Calibri"/>
                <a:hlinkClick r:id="rId3"/>
              </a:rPr>
              <a:t>AP-43 AP Year-End Accrual Process</a:t>
            </a:r>
            <a:endParaRPr lang="en-US" sz="2000" dirty="0">
              <a:cs typeface="Calibri"/>
            </a:endParaRPr>
          </a:p>
          <a:p>
            <a:pPr marL="342276" indent="-342900">
              <a:lnSpc>
                <a:spcPct val="114000"/>
              </a:lnSpc>
              <a:spcBef>
                <a:spcPts val="1200"/>
              </a:spcBef>
              <a:spcAft>
                <a:spcPts val="1200"/>
              </a:spcAft>
              <a:buFont typeface="Arial" panose="020B0604020202020204" pitchFamily="34" charset="0"/>
              <a:buChar char="•"/>
            </a:pPr>
            <a:r>
              <a:rPr lang="en-US" sz="2000" dirty="0">
                <a:cs typeface="Calibri"/>
              </a:rPr>
              <a:t>Accrual indicators can be updated before or after an invoice is paid, however, the system will not allow updates while the invoice is pending payment in a PPR. In these instances, the indicator dropdowns won't be available for selection. Indicators will re-appear for selection once the PPR is completed.</a:t>
            </a:r>
            <a:endParaRPr lang="en-US" sz="2000" dirty="0">
              <a:ea typeface="Calibri"/>
              <a:cs typeface="Calibri"/>
            </a:endParaRPr>
          </a:p>
        </p:txBody>
      </p:sp>
      <p:pic>
        <p:nvPicPr>
          <p:cNvPr id="5" name="Picture 4">
            <a:extLst>
              <a:ext uri="{FF2B5EF4-FFF2-40B4-BE49-F238E27FC236}">
                <a16:creationId xmlns:a16="http://schemas.microsoft.com/office/drawing/2014/main" id="{B09BF05D-5745-7198-048F-8FBF5CAE4C7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07411" y="1121250"/>
            <a:ext cx="5676616" cy="2624840"/>
          </a:xfrm>
          <a:prstGeom prst="rect">
            <a:avLst/>
          </a:prstGeom>
        </p:spPr>
      </p:pic>
      <p:pic>
        <p:nvPicPr>
          <p:cNvPr id="9" name="Picture 8">
            <a:extLst>
              <a:ext uri="{FF2B5EF4-FFF2-40B4-BE49-F238E27FC236}">
                <a16:creationId xmlns:a16="http://schemas.microsoft.com/office/drawing/2014/main" id="{E175E131-849A-74B1-260B-D8FAE0C69BB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708649" y="3894631"/>
            <a:ext cx="3410877" cy="1897476"/>
          </a:xfrm>
          <a:prstGeom prst="rect">
            <a:avLst/>
          </a:prstGeom>
        </p:spPr>
      </p:pic>
      <p:pic>
        <p:nvPicPr>
          <p:cNvPr id="7" name="Picture 6">
            <a:extLst>
              <a:ext uri="{FF2B5EF4-FFF2-40B4-BE49-F238E27FC236}">
                <a16:creationId xmlns:a16="http://schemas.microsoft.com/office/drawing/2014/main" id="{DBDADDDB-8ED5-2F43-32E0-E265918DFF3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60D079A8-8427-496C-7D9F-0C03B4BD111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17</a:t>
            </a:fld>
            <a:endParaRPr lang="en-US"/>
          </a:p>
        </p:txBody>
      </p:sp>
    </p:spTree>
    <p:custDataLst>
      <p:tags r:id="rId1"/>
    </p:custDataLst>
    <p:extLst>
      <p:ext uri="{BB962C8B-B14F-4D97-AF65-F5344CB8AC3E}">
        <p14:creationId xmlns:p14="http://schemas.microsoft.com/office/powerpoint/2010/main" val="862275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2C1-2A87-0746-408A-9A374C82A5A2}"/>
              </a:ext>
            </a:extLst>
          </p:cNvPr>
          <p:cNvSpPr>
            <a:spLocks noGrp="1"/>
          </p:cNvSpPr>
          <p:nvPr>
            <p:ph type="title"/>
          </p:nvPr>
        </p:nvSpPr>
        <p:spPr/>
        <p:txBody>
          <a:bodyPr/>
          <a:lstStyle/>
          <a:p>
            <a:r>
              <a:rPr lang="en-US">
                <a:cs typeface="Calibri"/>
              </a:rPr>
              <a:t>Accounts Payable June Accruals</a:t>
            </a:r>
            <a:endParaRPr lang="en-US"/>
          </a:p>
        </p:txBody>
      </p:sp>
      <p:sp>
        <p:nvSpPr>
          <p:cNvPr id="3" name="Content Placeholder 2">
            <a:extLst>
              <a:ext uri="{FF2B5EF4-FFF2-40B4-BE49-F238E27FC236}">
                <a16:creationId xmlns:a16="http://schemas.microsoft.com/office/drawing/2014/main" id="{595553FD-CA44-441C-6FE7-012552096C50}"/>
              </a:ext>
            </a:extLst>
          </p:cNvPr>
          <p:cNvSpPr>
            <a:spLocks noGrp="1"/>
          </p:cNvSpPr>
          <p:nvPr>
            <p:ph idx="1"/>
          </p:nvPr>
        </p:nvSpPr>
        <p:spPr>
          <a:xfrm>
            <a:off x="838200" y="1253331"/>
            <a:ext cx="10974323" cy="758350"/>
          </a:xfrm>
          <a:solidFill>
            <a:schemeClr val="bg1"/>
          </a:solidFill>
        </p:spPr>
        <p:txBody>
          <a:bodyPr vert="horz" lIns="91440" tIns="45720" rIns="91440" bIns="45720" rtlCol="0" anchor="t">
            <a:noAutofit/>
          </a:bodyPr>
          <a:lstStyle/>
          <a:p>
            <a:pPr marL="0" indent="-624">
              <a:buNone/>
            </a:pPr>
            <a:r>
              <a:rPr lang="en-US" sz="2000" dirty="0">
                <a:cs typeface="Calibri"/>
              </a:rPr>
              <a:t>Once accrual indicators have been updated on the invoice to the correct liability account, agencies should re-run the RPT-RTR-172 report and review report Tab 1 again to ensure accuracy.</a:t>
            </a:r>
          </a:p>
        </p:txBody>
      </p:sp>
      <p:pic>
        <p:nvPicPr>
          <p:cNvPr id="7" name="Picture 6">
            <a:extLst>
              <a:ext uri="{FF2B5EF4-FFF2-40B4-BE49-F238E27FC236}">
                <a16:creationId xmlns:a16="http://schemas.microsoft.com/office/drawing/2014/main" id="{A1455B5A-BB2A-7DB8-D2B1-E9EDCBBCFF0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20120" y="2163396"/>
            <a:ext cx="10751760" cy="2176433"/>
          </a:xfrm>
          <a:prstGeom prst="rect">
            <a:avLst/>
          </a:prstGeom>
        </p:spPr>
      </p:pic>
      <p:sp>
        <p:nvSpPr>
          <p:cNvPr id="5" name="Rectangle: Rounded Corners 4">
            <a:extLst>
              <a:ext uri="{FF2B5EF4-FFF2-40B4-BE49-F238E27FC236}">
                <a16:creationId xmlns:a16="http://schemas.microsoft.com/office/drawing/2014/main" id="{E8A95CE6-8007-53D2-4F0E-B1230359E163}"/>
              </a:ext>
            </a:extLst>
          </p:cNvPr>
          <p:cNvSpPr/>
          <p:nvPr/>
        </p:nvSpPr>
        <p:spPr>
          <a:xfrm>
            <a:off x="1473200" y="4758612"/>
            <a:ext cx="9245600" cy="96547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cs typeface="Calibri"/>
              </a:rPr>
              <a:t>Agencies can submit a Helpdesk ticket to request OSC update the Supplier default liability account for future use. OSC will analyze supplier use across all agencies to determine if default should be updated.  </a:t>
            </a:r>
            <a:endParaRPr lang="en-US" dirty="0"/>
          </a:p>
        </p:txBody>
      </p:sp>
      <p:pic>
        <p:nvPicPr>
          <p:cNvPr id="8" name="Picture 7">
            <a:extLst>
              <a:ext uri="{FF2B5EF4-FFF2-40B4-BE49-F238E27FC236}">
                <a16:creationId xmlns:a16="http://schemas.microsoft.com/office/drawing/2014/main" id="{77F58981-2144-8C3C-CD68-F370E8228E5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79544" y="5978068"/>
            <a:ext cx="1943100" cy="847725"/>
          </a:xfrm>
          <a:prstGeom prst="rect">
            <a:avLst/>
          </a:prstGeom>
        </p:spPr>
      </p:pic>
      <p:sp>
        <p:nvSpPr>
          <p:cNvPr id="4" name="Slide Number Placeholder 3">
            <a:extLst>
              <a:ext uri="{FF2B5EF4-FFF2-40B4-BE49-F238E27FC236}">
                <a16:creationId xmlns:a16="http://schemas.microsoft.com/office/drawing/2014/main" id="{60D079A8-8427-496C-7D9F-0C03B4BD111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18</a:t>
            </a:fld>
            <a:endParaRPr lang="en-US"/>
          </a:p>
        </p:txBody>
      </p:sp>
    </p:spTree>
    <p:custDataLst>
      <p:tags r:id="rId1"/>
    </p:custDataLst>
    <p:extLst>
      <p:ext uri="{BB962C8B-B14F-4D97-AF65-F5344CB8AC3E}">
        <p14:creationId xmlns:p14="http://schemas.microsoft.com/office/powerpoint/2010/main" val="218043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2C1-2A87-0746-408A-9A374C82A5A2}"/>
              </a:ext>
            </a:extLst>
          </p:cNvPr>
          <p:cNvSpPr>
            <a:spLocks noGrp="1"/>
          </p:cNvSpPr>
          <p:nvPr>
            <p:ph type="title"/>
          </p:nvPr>
        </p:nvSpPr>
        <p:spPr/>
        <p:txBody>
          <a:bodyPr/>
          <a:lstStyle/>
          <a:p>
            <a:r>
              <a:rPr lang="en-US" dirty="0">
                <a:cs typeface="Calibri"/>
              </a:rPr>
              <a:t>Accounts Payable June Accruals </a:t>
            </a:r>
            <a:endParaRPr lang="en-US" dirty="0"/>
          </a:p>
        </p:txBody>
      </p:sp>
      <p:sp>
        <p:nvSpPr>
          <p:cNvPr id="3" name="Content Placeholder 2">
            <a:extLst>
              <a:ext uri="{FF2B5EF4-FFF2-40B4-BE49-F238E27FC236}">
                <a16:creationId xmlns:a16="http://schemas.microsoft.com/office/drawing/2014/main" id="{595553FD-CA44-441C-6FE7-012552096C50}"/>
              </a:ext>
            </a:extLst>
          </p:cNvPr>
          <p:cNvSpPr>
            <a:spLocks noGrp="1"/>
          </p:cNvSpPr>
          <p:nvPr>
            <p:ph idx="1"/>
          </p:nvPr>
        </p:nvSpPr>
        <p:spPr>
          <a:xfrm>
            <a:off x="838200" y="1177813"/>
            <a:ext cx="10974323" cy="1846486"/>
          </a:xfrm>
        </p:spPr>
        <p:txBody>
          <a:bodyPr vert="horz" lIns="91440" tIns="45720" rIns="91440" bIns="45720" rtlCol="0" anchor="t">
            <a:normAutofit fontScale="92500" lnSpcReduction="10000"/>
          </a:bodyPr>
          <a:lstStyle/>
          <a:p>
            <a:pPr marL="227965" indent="-227965"/>
            <a:endParaRPr lang="en-US" sz="1400" dirty="0">
              <a:cs typeface="Calibri"/>
            </a:endParaRPr>
          </a:p>
          <a:p>
            <a:pPr marL="457211" indent="-457200">
              <a:lnSpc>
                <a:spcPct val="114000"/>
              </a:lnSpc>
              <a:spcBef>
                <a:spcPts val="600"/>
              </a:spcBef>
              <a:spcAft>
                <a:spcPts val="600"/>
              </a:spcAft>
              <a:buFont typeface="Arial" panose="020B0604020202020204" pitchFamily="34" charset="0"/>
              <a:buChar char="•"/>
            </a:pPr>
            <a:r>
              <a:rPr lang="en-US" sz="2200" dirty="0">
                <a:cs typeface="Calibri"/>
              </a:rPr>
              <a:t>Tab 2 of the report will display the information necessary for the reclass entry in the format that can be copied and pasted to the journal upload template.</a:t>
            </a:r>
          </a:p>
          <a:p>
            <a:pPr marL="457211" indent="-457200">
              <a:lnSpc>
                <a:spcPct val="114000"/>
              </a:lnSpc>
              <a:spcBef>
                <a:spcPts val="600"/>
              </a:spcBef>
              <a:spcAft>
                <a:spcPts val="600"/>
              </a:spcAft>
              <a:buFont typeface="Arial" panose="020B0604020202020204" pitchFamily="34" charset="0"/>
              <a:buChar char="•"/>
            </a:pPr>
            <a:r>
              <a:rPr lang="en-US" sz="2200" dirty="0">
                <a:cs typeface="Calibri"/>
              </a:rPr>
              <a:t>Agencies should use NC AGY REVERSING ACCR journal category and record the journal in both the NC ACCRUAL US and NC MODIFIED ACCRUAL US ledgers. </a:t>
            </a:r>
            <a:endParaRPr lang="en-US" sz="1300" dirty="0">
              <a:cs typeface="Calibri"/>
            </a:endParaRPr>
          </a:p>
        </p:txBody>
      </p:sp>
      <p:pic>
        <p:nvPicPr>
          <p:cNvPr id="6" name="Picture 5">
            <a:extLst>
              <a:ext uri="{FF2B5EF4-FFF2-40B4-BE49-F238E27FC236}">
                <a16:creationId xmlns:a16="http://schemas.microsoft.com/office/drawing/2014/main" id="{E9C5CE6B-F0AE-69B0-3B09-BB252ACD310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38918" y="3177192"/>
            <a:ext cx="10382250" cy="1381125"/>
          </a:xfrm>
          <a:prstGeom prst="rect">
            <a:avLst/>
          </a:prstGeom>
        </p:spPr>
      </p:pic>
      <p:pic>
        <p:nvPicPr>
          <p:cNvPr id="7" name="Picture 6">
            <a:extLst>
              <a:ext uri="{FF2B5EF4-FFF2-40B4-BE49-F238E27FC236}">
                <a16:creationId xmlns:a16="http://schemas.microsoft.com/office/drawing/2014/main" id="{A232C3E2-5369-D2ED-2E7E-6810D7E5B1F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60D079A8-8427-496C-7D9F-0C03B4BD111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19</a:t>
            </a:fld>
            <a:endParaRPr lang="en-US"/>
          </a:p>
        </p:txBody>
      </p:sp>
    </p:spTree>
    <p:custDataLst>
      <p:tags r:id="rId1"/>
    </p:custDataLst>
    <p:extLst>
      <p:ext uri="{BB962C8B-B14F-4D97-AF65-F5344CB8AC3E}">
        <p14:creationId xmlns:p14="http://schemas.microsoft.com/office/powerpoint/2010/main" val="2689271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48FD3C1-4FBA-D30C-D1BC-2DBF321B66F9}"/>
              </a:ext>
            </a:extLst>
          </p:cNvPr>
          <p:cNvSpPr>
            <a:spLocks noGrp="1"/>
          </p:cNvSpPr>
          <p:nvPr>
            <p:ph type="title"/>
          </p:nvPr>
        </p:nvSpPr>
        <p:spPr>
          <a:xfrm>
            <a:off x="857054" y="455566"/>
            <a:ext cx="9312349" cy="634219"/>
          </a:xfrm>
        </p:spPr>
        <p:txBody>
          <a:bodyPr>
            <a:normAutofit/>
          </a:bodyPr>
          <a:lstStyle/>
          <a:p>
            <a:r>
              <a:rPr lang="en-US" dirty="0">
                <a:solidFill>
                  <a:schemeClr val="accent5">
                    <a:lumMod val="50000"/>
                  </a:schemeClr>
                </a:solidFill>
              </a:rPr>
              <a:t>NCFS Accrual Information – General Ledger</a:t>
            </a:r>
          </a:p>
        </p:txBody>
      </p:sp>
      <p:pic>
        <p:nvPicPr>
          <p:cNvPr id="9" name="Picture 8">
            <a:extLst>
              <a:ext uri="{FF2B5EF4-FFF2-40B4-BE49-F238E27FC236}">
                <a16:creationId xmlns:a16="http://schemas.microsoft.com/office/drawing/2014/main" id="{A93C30C1-1365-DC97-5350-49A612104F8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4756" y="1374483"/>
            <a:ext cx="2242488" cy="2560320"/>
          </a:xfrm>
          <a:prstGeom prst="rect">
            <a:avLst/>
          </a:prstGeom>
        </p:spPr>
      </p:pic>
      <p:sp>
        <p:nvSpPr>
          <p:cNvPr id="20" name="TextBox 19">
            <a:extLst>
              <a:ext uri="{FF2B5EF4-FFF2-40B4-BE49-F238E27FC236}">
                <a16:creationId xmlns:a16="http://schemas.microsoft.com/office/drawing/2014/main" id="{9B5CFC61-6ABF-2B83-F7D3-E95C284AD15A}"/>
              </a:ext>
            </a:extLst>
          </p:cNvPr>
          <p:cNvSpPr txBox="1"/>
          <p:nvPr/>
        </p:nvSpPr>
        <p:spPr>
          <a:xfrm>
            <a:off x="4745665" y="4002257"/>
            <a:ext cx="2700670" cy="646331"/>
          </a:xfrm>
          <a:prstGeom prst="rect">
            <a:avLst/>
          </a:prstGeom>
          <a:noFill/>
        </p:spPr>
        <p:txBody>
          <a:bodyPr wrap="square" rtlCol="0">
            <a:spAutoFit/>
          </a:bodyPr>
          <a:lstStyle/>
          <a:p>
            <a:pPr algn="ctr"/>
            <a:r>
              <a:rPr lang="en-US" dirty="0"/>
              <a:t>Darlene Langston,</a:t>
            </a:r>
          </a:p>
          <a:p>
            <a:pPr algn="ctr"/>
            <a:r>
              <a:rPr lang="en-US" i="1" dirty="0"/>
              <a:t>NCFS Finance Manager</a:t>
            </a:r>
          </a:p>
        </p:txBody>
      </p:sp>
      <p:cxnSp>
        <p:nvCxnSpPr>
          <p:cNvPr id="5" name="Straight Connector 4">
            <a:extLst>
              <a:ext uri="{FF2B5EF4-FFF2-40B4-BE49-F238E27FC236}">
                <a16:creationId xmlns:a16="http://schemas.microsoft.com/office/drawing/2014/main" id="{3090EF30-4BD5-4989-8BBA-7A2EC017A665}"/>
              </a:ext>
              <a:ext uri="{C183D7F6-B498-43B3-948B-1728B52AA6E4}">
                <adec:decorative xmlns:adec="http://schemas.microsoft.com/office/drawing/2017/decorative" val="1"/>
              </a:ext>
            </a:extLst>
          </p:cNvPr>
          <p:cNvCxnSpPr/>
          <p:nvPr/>
        </p:nvCxnSpPr>
        <p:spPr>
          <a:xfrm>
            <a:off x="1864445" y="4906143"/>
            <a:ext cx="8766928"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C7C7A680-A0A2-46E4-81B4-0523D4BE3DD5}"/>
              </a:ext>
            </a:extLst>
          </p:cNvPr>
          <p:cNvSpPr txBox="1"/>
          <p:nvPr/>
        </p:nvSpPr>
        <p:spPr>
          <a:xfrm>
            <a:off x="2599459" y="5163699"/>
            <a:ext cx="6993082" cy="1332358"/>
          </a:xfrm>
          <a:prstGeom prst="rect">
            <a:avLst/>
          </a:prstGeom>
          <a:noFill/>
        </p:spPr>
        <p:txBody>
          <a:bodyPr wrap="square" lIns="91440" tIns="45720" rIns="91440" bIns="4572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lumMod val="50000"/>
                  </a:srgbClr>
                </a:solidFill>
                <a:effectLst/>
                <a:uLnTx/>
                <a:uFillTx/>
                <a:latin typeface="Calibri" panose="020F0502020204030204"/>
                <a:ea typeface="+mn-lt"/>
                <a:cs typeface="Calibri" panose="020F0502020204030204"/>
              </a:rPr>
              <a:t>North Carolina Financial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lumMod val="50000"/>
                  </a:srgbClr>
                </a:solidFill>
                <a:effectLst/>
                <a:uLnTx/>
                <a:uFillTx/>
                <a:latin typeface="Calibri" panose="020F0502020204030204"/>
                <a:ea typeface="+mn-lt"/>
                <a:cs typeface="Calibri" panose="020F0502020204030204"/>
              </a:rPr>
              <a:t>NC Office of the State Controller - OSC</a:t>
            </a:r>
          </a:p>
        </p:txBody>
      </p:sp>
      <p:pic>
        <p:nvPicPr>
          <p:cNvPr id="7" name="Picture 6">
            <a:extLst>
              <a:ext uri="{FF2B5EF4-FFF2-40B4-BE49-F238E27FC236}">
                <a16:creationId xmlns:a16="http://schemas.microsoft.com/office/drawing/2014/main" id="{67953733-06EA-A759-C0CE-F69B48B6F1C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A5BEC7AD-B2A6-4E9D-84AD-F786F31F3ED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330991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3E063C-6F5D-4EBB-3F2A-3AD22FCA3B6E}"/>
              </a:ext>
            </a:extLst>
          </p:cNvPr>
          <p:cNvSpPr>
            <a:spLocks noGrp="1"/>
          </p:cNvSpPr>
          <p:nvPr>
            <p:ph type="title"/>
          </p:nvPr>
        </p:nvSpPr>
        <p:spPr/>
        <p:txBody>
          <a:bodyPr/>
          <a:lstStyle/>
          <a:p>
            <a:r>
              <a:rPr lang="en-US"/>
              <a:t>Accounts Payable Accruals in July </a:t>
            </a:r>
          </a:p>
        </p:txBody>
      </p:sp>
      <p:sp>
        <p:nvSpPr>
          <p:cNvPr id="4" name="Slide Number Placeholder 3">
            <a:extLst>
              <a:ext uri="{FF2B5EF4-FFF2-40B4-BE49-F238E27FC236}">
                <a16:creationId xmlns:a16="http://schemas.microsoft.com/office/drawing/2014/main" id="{A5BEC7AD-B2A6-4E9D-84AD-F786F31F3ED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1010978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2C1-2A87-0746-408A-9A374C82A5A2}"/>
              </a:ext>
            </a:extLst>
          </p:cNvPr>
          <p:cNvSpPr>
            <a:spLocks noGrp="1"/>
          </p:cNvSpPr>
          <p:nvPr>
            <p:ph type="title"/>
          </p:nvPr>
        </p:nvSpPr>
        <p:spPr/>
        <p:txBody>
          <a:bodyPr/>
          <a:lstStyle/>
          <a:p>
            <a:r>
              <a:rPr lang="en-US" dirty="0">
                <a:cs typeface="Calibri"/>
              </a:rPr>
              <a:t>Accounts Payable July Accruals (1 of 2)</a:t>
            </a:r>
            <a:endParaRPr lang="en-US" dirty="0"/>
          </a:p>
        </p:txBody>
      </p:sp>
      <p:sp>
        <p:nvSpPr>
          <p:cNvPr id="3" name="Content Placeholder 2">
            <a:extLst>
              <a:ext uri="{FF2B5EF4-FFF2-40B4-BE49-F238E27FC236}">
                <a16:creationId xmlns:a16="http://schemas.microsoft.com/office/drawing/2014/main" id="{595553FD-CA44-441C-6FE7-012552096C50}"/>
              </a:ext>
            </a:extLst>
          </p:cNvPr>
          <p:cNvSpPr>
            <a:spLocks noGrp="1"/>
          </p:cNvSpPr>
          <p:nvPr>
            <p:ph idx="1"/>
          </p:nvPr>
        </p:nvSpPr>
        <p:spPr>
          <a:xfrm>
            <a:off x="838200" y="1253331"/>
            <a:ext cx="10974323" cy="2861469"/>
          </a:xfrm>
        </p:spPr>
        <p:txBody>
          <a:bodyPr vert="horz" lIns="91440" tIns="45720" rIns="91440" bIns="45720" rtlCol="0" anchor="t">
            <a:normAutofit fontScale="85000" lnSpcReduction="10000"/>
          </a:bodyPr>
          <a:lstStyle/>
          <a:p>
            <a:pPr>
              <a:lnSpc>
                <a:spcPct val="124000"/>
              </a:lnSpc>
              <a:spcBef>
                <a:spcPts val="600"/>
              </a:spcBef>
              <a:spcAft>
                <a:spcPts val="600"/>
              </a:spcAft>
              <a:buFont typeface="Arial" panose="020B0604020202020204" pitchFamily="34" charset="0"/>
              <a:buChar char="•"/>
            </a:pPr>
            <a:r>
              <a:rPr lang="en-US" sz="2000" dirty="0">
                <a:cs typeface="Calibri"/>
              </a:rPr>
              <a:t>Agency AP staff should enter an accrual indicator on all invoice lines keyed in July for June goods and services.</a:t>
            </a:r>
          </a:p>
          <a:p>
            <a:pPr>
              <a:lnSpc>
                <a:spcPct val="124000"/>
              </a:lnSpc>
              <a:spcBef>
                <a:spcPts val="600"/>
              </a:spcBef>
              <a:spcAft>
                <a:spcPts val="600"/>
              </a:spcAft>
              <a:buFont typeface="Arial" panose="020B0604020202020204" pitchFamily="34" charset="0"/>
              <a:buChar char="•"/>
            </a:pPr>
            <a:r>
              <a:rPr lang="en-US" sz="2000" dirty="0">
                <a:cs typeface="Calibri"/>
              </a:rPr>
              <a:t>This will be used to “flag” an invoice line for accrual and generate the necessary information for the accrual entry in the July AP Accrual Report.  </a:t>
            </a:r>
          </a:p>
          <a:p>
            <a:pPr>
              <a:lnSpc>
                <a:spcPct val="124000"/>
              </a:lnSpc>
              <a:spcBef>
                <a:spcPts val="600"/>
              </a:spcBef>
              <a:spcAft>
                <a:spcPts val="600"/>
              </a:spcAft>
              <a:buFont typeface="Arial" panose="020B0604020202020204" pitchFamily="34" charset="0"/>
              <a:buChar char="•"/>
            </a:pPr>
            <a:r>
              <a:rPr lang="en-US" sz="2000" dirty="0">
                <a:cs typeface="Calibri"/>
              </a:rPr>
              <a:t>NC AP Accrual Injections Report (After Year-End) RPT-RTR-177 will have two tabs: Tab 1 will display detailed invoice information for all invoices entered in July. Invoice lines with an accrual indicator will populate the accrual account and description as shown below for your agency to review. During the agency review, if errors are detected the Accrual Indicator (DFF) entered can be changed on the invoice line and the report can be generated again for additional review to ensure accuracy.</a:t>
            </a:r>
            <a:endParaRPr lang="en-US" sz="1200" dirty="0">
              <a:cs typeface="Calibri"/>
            </a:endParaRPr>
          </a:p>
        </p:txBody>
      </p:sp>
      <p:pic>
        <p:nvPicPr>
          <p:cNvPr id="5" name="Picture 4">
            <a:extLst>
              <a:ext uri="{FF2B5EF4-FFF2-40B4-BE49-F238E27FC236}">
                <a16:creationId xmlns:a16="http://schemas.microsoft.com/office/drawing/2014/main" id="{17D8ABFA-DD04-735C-B077-E92915E733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8200" y="4297658"/>
            <a:ext cx="10979755" cy="1820531"/>
          </a:xfrm>
          <a:prstGeom prst="rect">
            <a:avLst/>
          </a:prstGeom>
        </p:spPr>
      </p:pic>
      <p:sp>
        <p:nvSpPr>
          <p:cNvPr id="4" name="Slide Number Placeholder 3">
            <a:extLst>
              <a:ext uri="{FF2B5EF4-FFF2-40B4-BE49-F238E27FC236}">
                <a16:creationId xmlns:a16="http://schemas.microsoft.com/office/drawing/2014/main" id="{60D079A8-8427-496C-7D9F-0C03B4BD111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21</a:t>
            </a:fld>
            <a:endParaRPr lang="en-US"/>
          </a:p>
        </p:txBody>
      </p:sp>
    </p:spTree>
    <p:custDataLst>
      <p:tags r:id="rId1"/>
    </p:custDataLst>
    <p:extLst>
      <p:ext uri="{BB962C8B-B14F-4D97-AF65-F5344CB8AC3E}">
        <p14:creationId xmlns:p14="http://schemas.microsoft.com/office/powerpoint/2010/main" val="3523652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BB6CD-76FB-0CE3-1939-C2F93C62C419}"/>
              </a:ext>
            </a:extLst>
          </p:cNvPr>
          <p:cNvSpPr>
            <a:spLocks noGrp="1"/>
          </p:cNvSpPr>
          <p:nvPr>
            <p:ph type="title"/>
          </p:nvPr>
        </p:nvSpPr>
        <p:spPr/>
        <p:txBody>
          <a:bodyPr/>
          <a:lstStyle/>
          <a:p>
            <a:r>
              <a:rPr lang="en-US" dirty="0"/>
              <a:t>Accounts Payable July Accruals (2 of 2) </a:t>
            </a:r>
          </a:p>
        </p:txBody>
      </p:sp>
      <p:sp>
        <p:nvSpPr>
          <p:cNvPr id="3" name="Content Placeholder 2">
            <a:extLst>
              <a:ext uri="{FF2B5EF4-FFF2-40B4-BE49-F238E27FC236}">
                <a16:creationId xmlns:a16="http://schemas.microsoft.com/office/drawing/2014/main" id="{B7231C61-052E-EF1A-A063-D5EEFE830762}"/>
              </a:ext>
            </a:extLst>
          </p:cNvPr>
          <p:cNvSpPr>
            <a:spLocks noGrp="1"/>
          </p:cNvSpPr>
          <p:nvPr>
            <p:ph idx="1"/>
          </p:nvPr>
        </p:nvSpPr>
        <p:spPr>
          <a:xfrm>
            <a:off x="843970" y="1121777"/>
            <a:ext cx="10974323" cy="2820402"/>
          </a:xfrm>
        </p:spPr>
        <p:txBody>
          <a:bodyPr vert="horz" lIns="91440" tIns="45720" rIns="91440" bIns="45720" rtlCol="0" anchor="t">
            <a:normAutofit/>
          </a:bodyPr>
          <a:lstStyle/>
          <a:p>
            <a:pPr marL="457211" indent="-457200">
              <a:lnSpc>
                <a:spcPct val="114000"/>
              </a:lnSpc>
              <a:spcBef>
                <a:spcPts val="600"/>
              </a:spcBef>
              <a:spcAft>
                <a:spcPts val="600"/>
              </a:spcAft>
              <a:buFont typeface="Arial" panose="020B0604020202020204" pitchFamily="34" charset="0"/>
              <a:buChar char="•"/>
            </a:pPr>
            <a:r>
              <a:rPr lang="en-US" sz="2000" dirty="0">
                <a:cs typeface="Calibri"/>
              </a:rPr>
              <a:t>Tab 2 of the report will summarize by account combination and create a corresponding entry to the liability account and interfund if applicable in the format that can be copied and pasted to the journal upload template.</a:t>
            </a:r>
          </a:p>
          <a:p>
            <a:pPr marL="457211" indent="-457200">
              <a:lnSpc>
                <a:spcPct val="114000"/>
              </a:lnSpc>
              <a:spcBef>
                <a:spcPts val="600"/>
              </a:spcBef>
              <a:spcAft>
                <a:spcPts val="600"/>
              </a:spcAft>
              <a:buFont typeface="Arial" panose="020B0604020202020204" pitchFamily="34" charset="0"/>
              <a:buChar char="•"/>
            </a:pPr>
            <a:r>
              <a:rPr lang="en-US" sz="2000" dirty="0">
                <a:cs typeface="Calibri"/>
              </a:rPr>
              <a:t>Agencies should use NC AGY REVERSING ACCR journal category and post to both the NC ACCRUAL US and NC MODIFIED ACCRUAL US ledgers. </a:t>
            </a:r>
          </a:p>
          <a:p>
            <a:pPr marL="457211" indent="-457200">
              <a:lnSpc>
                <a:spcPct val="114000"/>
              </a:lnSpc>
              <a:spcBef>
                <a:spcPts val="600"/>
              </a:spcBef>
              <a:spcAft>
                <a:spcPts val="600"/>
              </a:spcAft>
              <a:buFont typeface="Arial" panose="020B0604020202020204" pitchFamily="34" charset="0"/>
              <a:buChar char="•"/>
            </a:pPr>
            <a:r>
              <a:rPr lang="en-US" sz="2000" dirty="0">
                <a:ea typeface="Calibri"/>
                <a:cs typeface="Calibri"/>
              </a:rPr>
              <a:t>Note that for the new accrual indicators, the Interfund is populated for you, if you have other interfund payables, you will need to manually add the interfund or the upload will fail.</a:t>
            </a:r>
          </a:p>
        </p:txBody>
      </p:sp>
      <p:pic>
        <p:nvPicPr>
          <p:cNvPr id="7" name="Picture 6">
            <a:extLst>
              <a:ext uri="{FF2B5EF4-FFF2-40B4-BE49-F238E27FC236}">
                <a16:creationId xmlns:a16="http://schemas.microsoft.com/office/drawing/2014/main" id="{FDA4EDD0-89A2-C375-3465-69E35A8A33A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8893" y="4099001"/>
            <a:ext cx="10784478" cy="1934664"/>
          </a:xfrm>
          <a:prstGeom prst="rect">
            <a:avLst/>
          </a:prstGeom>
        </p:spPr>
      </p:pic>
      <p:sp>
        <p:nvSpPr>
          <p:cNvPr id="4" name="Slide Number Placeholder 3">
            <a:extLst>
              <a:ext uri="{FF2B5EF4-FFF2-40B4-BE49-F238E27FC236}">
                <a16:creationId xmlns:a16="http://schemas.microsoft.com/office/drawing/2014/main" id="{45B5B47A-1A0D-0372-28BD-548748417BBC}"/>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22</a:t>
            </a:fld>
            <a:endParaRPr lang="en-US"/>
          </a:p>
        </p:txBody>
      </p:sp>
    </p:spTree>
    <p:custDataLst>
      <p:tags r:id="rId1"/>
    </p:custDataLst>
    <p:extLst>
      <p:ext uri="{BB962C8B-B14F-4D97-AF65-F5344CB8AC3E}">
        <p14:creationId xmlns:p14="http://schemas.microsoft.com/office/powerpoint/2010/main" val="2121654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82C1-2A87-0746-408A-9A374C82A5A2}"/>
              </a:ext>
            </a:extLst>
          </p:cNvPr>
          <p:cNvSpPr>
            <a:spLocks noGrp="1"/>
          </p:cNvSpPr>
          <p:nvPr>
            <p:ph type="title"/>
          </p:nvPr>
        </p:nvSpPr>
        <p:spPr/>
        <p:txBody>
          <a:bodyPr/>
          <a:lstStyle/>
          <a:p>
            <a:r>
              <a:rPr lang="en-US" dirty="0">
                <a:cs typeface="Calibri"/>
              </a:rPr>
              <a:t>Accounts Payable New Accrual Indicators </a:t>
            </a:r>
            <a:endParaRPr lang="en-US" dirty="0"/>
          </a:p>
        </p:txBody>
      </p:sp>
      <p:pic>
        <p:nvPicPr>
          <p:cNvPr id="6" name="Picture 5" descr="New list of Accounts Payable Accrual Indicators showing the new A70-A75 indicators highlighted.">
            <a:extLst>
              <a:ext uri="{FF2B5EF4-FFF2-40B4-BE49-F238E27FC236}">
                <a16:creationId xmlns:a16="http://schemas.microsoft.com/office/drawing/2014/main" id="{31B39779-1B42-B74E-8F94-CBD5A62D5442}"/>
              </a:ext>
            </a:extLst>
          </p:cNvPr>
          <p:cNvPicPr>
            <a:picLocks noChangeAspect="1"/>
          </p:cNvPicPr>
          <p:nvPr/>
        </p:nvPicPr>
        <p:blipFill>
          <a:blip r:embed="rId3"/>
          <a:stretch>
            <a:fillRect/>
          </a:stretch>
        </p:blipFill>
        <p:spPr>
          <a:xfrm>
            <a:off x="838200" y="1274233"/>
            <a:ext cx="10975974" cy="5218642"/>
          </a:xfrm>
          <a:prstGeom prst="rect">
            <a:avLst/>
          </a:prstGeom>
        </p:spPr>
      </p:pic>
      <p:sp>
        <p:nvSpPr>
          <p:cNvPr id="4" name="Slide Number Placeholder 3">
            <a:extLst>
              <a:ext uri="{FF2B5EF4-FFF2-40B4-BE49-F238E27FC236}">
                <a16:creationId xmlns:a16="http://schemas.microsoft.com/office/drawing/2014/main" id="{60D079A8-8427-496C-7D9F-0C03B4BD1118}"/>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23</a:t>
            </a:fld>
            <a:endParaRPr lang="en-US"/>
          </a:p>
        </p:txBody>
      </p:sp>
    </p:spTree>
    <p:custDataLst>
      <p:tags r:id="rId1"/>
    </p:custDataLst>
    <p:extLst>
      <p:ext uri="{BB962C8B-B14F-4D97-AF65-F5344CB8AC3E}">
        <p14:creationId xmlns:p14="http://schemas.microsoft.com/office/powerpoint/2010/main" val="1931406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3E063C-6F5D-4EBB-3F2A-3AD22FCA3B6E}"/>
              </a:ext>
            </a:extLst>
          </p:cNvPr>
          <p:cNvSpPr>
            <a:spLocks noGrp="1"/>
          </p:cNvSpPr>
          <p:nvPr>
            <p:ph type="title"/>
          </p:nvPr>
        </p:nvSpPr>
        <p:spPr/>
        <p:txBody>
          <a:bodyPr/>
          <a:lstStyle/>
          <a:p>
            <a:r>
              <a:rPr lang="en-US" dirty="0"/>
              <a:t>AP Accrual Special Considerations</a:t>
            </a:r>
          </a:p>
        </p:txBody>
      </p:sp>
      <p:sp>
        <p:nvSpPr>
          <p:cNvPr id="4" name="Slide Number Placeholder 3">
            <a:extLst>
              <a:ext uri="{FF2B5EF4-FFF2-40B4-BE49-F238E27FC236}">
                <a16:creationId xmlns:a16="http://schemas.microsoft.com/office/drawing/2014/main" id="{A5BEC7AD-B2A6-4E9D-84AD-F786F31F3ED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39871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1C72-BDE1-AFD3-C089-8EF2E194B281}"/>
              </a:ext>
            </a:extLst>
          </p:cNvPr>
          <p:cNvSpPr>
            <a:spLocks noGrp="1"/>
          </p:cNvSpPr>
          <p:nvPr>
            <p:ph type="title"/>
          </p:nvPr>
        </p:nvSpPr>
        <p:spPr/>
        <p:txBody>
          <a:bodyPr/>
          <a:lstStyle/>
          <a:p>
            <a:r>
              <a:rPr lang="en-US">
                <a:ea typeface="Calibri"/>
                <a:cs typeface="Calibri"/>
              </a:rPr>
              <a:t>Employee Expenses</a:t>
            </a:r>
          </a:p>
        </p:txBody>
      </p:sp>
      <p:sp>
        <p:nvSpPr>
          <p:cNvPr id="3" name="Content Placeholder 2">
            <a:extLst>
              <a:ext uri="{FF2B5EF4-FFF2-40B4-BE49-F238E27FC236}">
                <a16:creationId xmlns:a16="http://schemas.microsoft.com/office/drawing/2014/main" id="{C0B547D7-A9F8-CE12-F521-A06BF9B2374F}"/>
              </a:ext>
            </a:extLst>
          </p:cNvPr>
          <p:cNvSpPr>
            <a:spLocks noGrp="1"/>
          </p:cNvSpPr>
          <p:nvPr>
            <p:ph idx="1"/>
          </p:nvPr>
        </p:nvSpPr>
        <p:spPr>
          <a:xfrm>
            <a:off x="838200" y="1253330"/>
            <a:ext cx="10974323" cy="860585"/>
          </a:xfrm>
        </p:spPr>
        <p:txBody>
          <a:bodyPr vert="horz" lIns="91440" tIns="45720" rIns="91440" bIns="45720" rtlCol="0" anchor="t">
            <a:normAutofit/>
          </a:bodyPr>
          <a:lstStyle/>
          <a:p>
            <a:pPr marL="0" indent="0">
              <a:buNone/>
            </a:pPr>
            <a:r>
              <a:rPr lang="en-US" sz="2400" dirty="0">
                <a:cs typeface="Calibri"/>
              </a:rPr>
              <a:t>Employee Expenses must be manually tagged once the expense report is transferred to AP. </a:t>
            </a:r>
            <a:r>
              <a:rPr lang="en-US" sz="2150" dirty="0">
                <a:cs typeface="Calibri"/>
              </a:rPr>
              <a:t>This can be done before or after payment but not while pending payment in a PPR.</a:t>
            </a:r>
            <a:endParaRPr lang="en-US" sz="2150" dirty="0">
              <a:ea typeface="Calibri"/>
              <a:cs typeface="Calibri"/>
            </a:endParaRPr>
          </a:p>
        </p:txBody>
      </p:sp>
      <p:pic>
        <p:nvPicPr>
          <p:cNvPr id="5" name="Picture 4">
            <a:extLst>
              <a:ext uri="{FF2B5EF4-FFF2-40B4-BE49-F238E27FC236}">
                <a16:creationId xmlns:a16="http://schemas.microsoft.com/office/drawing/2014/main" id="{F4219A3E-F140-9DE3-4B2D-7390E6835B4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2438" y="2252039"/>
            <a:ext cx="11106410" cy="2353921"/>
          </a:xfrm>
          <a:prstGeom prst="rect">
            <a:avLst/>
          </a:prstGeom>
        </p:spPr>
      </p:pic>
      <p:pic>
        <p:nvPicPr>
          <p:cNvPr id="7" name="Picture 6">
            <a:extLst>
              <a:ext uri="{FF2B5EF4-FFF2-40B4-BE49-F238E27FC236}">
                <a16:creationId xmlns:a16="http://schemas.microsoft.com/office/drawing/2014/main" id="{8058FE29-AF92-75F3-62E6-BA4AD9F7FAD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
        <p:nvSpPr>
          <p:cNvPr id="4" name="Slide Number Placeholder 3">
            <a:extLst>
              <a:ext uri="{FF2B5EF4-FFF2-40B4-BE49-F238E27FC236}">
                <a16:creationId xmlns:a16="http://schemas.microsoft.com/office/drawing/2014/main" id="{8DC92CA0-ECF1-B0A3-D6E3-DB8070288B7F}"/>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25</a:t>
            </a:fld>
            <a:endParaRPr lang="en-US"/>
          </a:p>
        </p:txBody>
      </p:sp>
    </p:spTree>
    <p:custDataLst>
      <p:tags r:id="rId1"/>
    </p:custDataLst>
    <p:extLst>
      <p:ext uri="{BB962C8B-B14F-4D97-AF65-F5344CB8AC3E}">
        <p14:creationId xmlns:p14="http://schemas.microsoft.com/office/powerpoint/2010/main" val="3003045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08D9D-A732-8F73-B688-55F2302CA4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03678-59DC-F94E-F064-E0745FE06188}"/>
              </a:ext>
            </a:extLst>
          </p:cNvPr>
          <p:cNvSpPr>
            <a:spLocks noGrp="1"/>
          </p:cNvSpPr>
          <p:nvPr>
            <p:ph type="title"/>
          </p:nvPr>
        </p:nvSpPr>
        <p:spPr/>
        <p:txBody>
          <a:bodyPr/>
          <a:lstStyle/>
          <a:p>
            <a:r>
              <a:rPr lang="en-US">
                <a:cs typeface="Calibri"/>
              </a:rPr>
              <a:t>Invoice Interface</a:t>
            </a:r>
            <a:endParaRPr lang="en-US"/>
          </a:p>
        </p:txBody>
      </p:sp>
      <p:sp>
        <p:nvSpPr>
          <p:cNvPr id="3" name="Content Placeholder 2">
            <a:extLst>
              <a:ext uri="{FF2B5EF4-FFF2-40B4-BE49-F238E27FC236}">
                <a16:creationId xmlns:a16="http://schemas.microsoft.com/office/drawing/2014/main" id="{BAC40074-08DB-9A27-3DD0-BF8FB9D75A2E}"/>
              </a:ext>
            </a:extLst>
          </p:cNvPr>
          <p:cNvSpPr>
            <a:spLocks noGrp="1"/>
          </p:cNvSpPr>
          <p:nvPr>
            <p:ph idx="1"/>
          </p:nvPr>
        </p:nvSpPr>
        <p:spPr/>
        <p:txBody>
          <a:bodyPr vert="horz" lIns="91440" tIns="45720" rIns="91440" bIns="45720" rtlCol="0" anchor="t">
            <a:normAutofit/>
          </a:bodyPr>
          <a:lstStyle/>
          <a:p>
            <a:pPr marL="0" indent="0">
              <a:lnSpc>
                <a:spcPct val="114000"/>
              </a:lnSpc>
              <a:spcBef>
                <a:spcPts val="600"/>
              </a:spcBef>
              <a:spcAft>
                <a:spcPts val="600"/>
              </a:spcAft>
              <a:buNone/>
            </a:pPr>
            <a:r>
              <a:rPr lang="en-US" sz="2400" dirty="0">
                <a:cs typeface="Calibri"/>
              </a:rPr>
              <a:t>Invoice Interface INT-AP-002</a:t>
            </a:r>
          </a:p>
          <a:p>
            <a:pPr marL="342288" indent="-342900">
              <a:lnSpc>
                <a:spcPct val="114000"/>
              </a:lnSpc>
              <a:spcBef>
                <a:spcPts val="600"/>
              </a:spcBef>
              <a:spcAft>
                <a:spcPts val="600"/>
              </a:spcAft>
              <a:buFont typeface="Arial" panose="020B0604020202020204" pitchFamily="34" charset="0"/>
              <a:buChar char="•"/>
            </a:pPr>
            <a:r>
              <a:rPr lang="en-US" sz="2400" dirty="0">
                <a:ea typeface="Calibri"/>
                <a:cs typeface="Calibri"/>
              </a:rPr>
              <a:t>This</a:t>
            </a:r>
            <a:r>
              <a:rPr lang="en-US" sz="2400" dirty="0">
                <a:cs typeface="Calibri"/>
              </a:rPr>
              <a:t> interface is set up to receive Accrual indicators on the invoice line in the interface.  </a:t>
            </a:r>
          </a:p>
          <a:p>
            <a:pPr marL="342288" indent="-342900">
              <a:lnSpc>
                <a:spcPct val="114000"/>
              </a:lnSpc>
              <a:spcBef>
                <a:spcPts val="600"/>
              </a:spcBef>
              <a:spcAft>
                <a:spcPts val="600"/>
              </a:spcAft>
              <a:buFont typeface="Arial" panose="020B0604020202020204" pitchFamily="34" charset="0"/>
              <a:buChar char="•"/>
            </a:pPr>
            <a:r>
              <a:rPr lang="en-US" sz="2400" dirty="0">
                <a:cs typeface="Calibri"/>
              </a:rPr>
              <a:t>If your agency subsystem is sending accrual indicators for the first time this year, please don’t wait to test sending the indicators.  Please email </a:t>
            </a:r>
            <a:r>
              <a:rPr lang="en-US" sz="2400" dirty="0">
                <a:cs typeface="Calibri"/>
                <a:hlinkClick r:id="rId3"/>
              </a:rPr>
              <a:t>ncfs@ncosc.gov</a:t>
            </a:r>
            <a:r>
              <a:rPr lang="en-US" sz="2400" dirty="0">
                <a:cs typeface="Calibri"/>
              </a:rPr>
              <a:t> to request testing of accrual files in a lower environment as soon as possible.  </a:t>
            </a:r>
          </a:p>
          <a:p>
            <a:pPr marL="342288" indent="-342900">
              <a:lnSpc>
                <a:spcPct val="114000"/>
              </a:lnSpc>
              <a:spcBef>
                <a:spcPts val="600"/>
              </a:spcBef>
              <a:spcAft>
                <a:spcPts val="600"/>
              </a:spcAft>
              <a:buFont typeface="Arial" panose="020B0604020202020204" pitchFamily="34" charset="0"/>
              <a:buChar char="•"/>
            </a:pPr>
            <a:r>
              <a:rPr lang="en-US" sz="2400" dirty="0" err="1">
                <a:cs typeface="Calibri"/>
              </a:rPr>
              <a:t>Capturis</a:t>
            </a:r>
            <a:r>
              <a:rPr lang="en-US" sz="2400" dirty="0">
                <a:cs typeface="Calibri"/>
              </a:rPr>
              <a:t> agencies should work with </a:t>
            </a:r>
            <a:r>
              <a:rPr lang="en-US" sz="2400" dirty="0" err="1">
                <a:cs typeface="Calibri"/>
              </a:rPr>
              <a:t>Capturis</a:t>
            </a:r>
            <a:r>
              <a:rPr lang="en-US" sz="2400" dirty="0">
                <a:cs typeface="Calibri"/>
              </a:rPr>
              <a:t> to send accrual indicators when required.  </a:t>
            </a:r>
          </a:p>
          <a:p>
            <a:pPr marL="342288" indent="-342900">
              <a:lnSpc>
                <a:spcPct val="114000"/>
              </a:lnSpc>
              <a:spcBef>
                <a:spcPts val="600"/>
              </a:spcBef>
              <a:spcAft>
                <a:spcPts val="600"/>
              </a:spcAft>
              <a:buFont typeface="Arial" panose="020B0604020202020204" pitchFamily="34" charset="0"/>
              <a:buChar char="•"/>
            </a:pPr>
            <a:r>
              <a:rPr lang="en-US" sz="2400" dirty="0">
                <a:cs typeface="Calibri"/>
              </a:rPr>
              <a:t>Accrual indicators can also be updated on the invoice line manually once the invoice is interfaced.</a:t>
            </a:r>
          </a:p>
        </p:txBody>
      </p:sp>
      <p:sp>
        <p:nvSpPr>
          <p:cNvPr id="4" name="Slide Number Placeholder 3">
            <a:extLst>
              <a:ext uri="{FF2B5EF4-FFF2-40B4-BE49-F238E27FC236}">
                <a16:creationId xmlns:a16="http://schemas.microsoft.com/office/drawing/2014/main" id="{9F4C0267-F093-BE12-3107-82D166FC54BB}"/>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26</a:t>
            </a:fld>
            <a:endParaRPr lang="en-US"/>
          </a:p>
        </p:txBody>
      </p:sp>
    </p:spTree>
    <p:custDataLst>
      <p:tags r:id="rId1"/>
    </p:custDataLst>
    <p:extLst>
      <p:ext uri="{BB962C8B-B14F-4D97-AF65-F5344CB8AC3E}">
        <p14:creationId xmlns:p14="http://schemas.microsoft.com/office/powerpoint/2010/main" val="14614259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1C72-BDE1-AFD3-C089-8EF2E194B281}"/>
              </a:ext>
            </a:extLst>
          </p:cNvPr>
          <p:cNvSpPr>
            <a:spLocks noGrp="1"/>
          </p:cNvSpPr>
          <p:nvPr>
            <p:ph type="title"/>
          </p:nvPr>
        </p:nvSpPr>
        <p:spPr/>
        <p:txBody>
          <a:bodyPr/>
          <a:lstStyle/>
          <a:p>
            <a:r>
              <a:rPr lang="en-US" dirty="0">
                <a:cs typeface="Calibri"/>
              </a:rPr>
              <a:t>Create Invoice from Spreadsheet (1 of 2)</a:t>
            </a:r>
            <a:endParaRPr lang="en-US" dirty="0">
              <a:ea typeface="Calibri"/>
              <a:cs typeface="Calibri"/>
            </a:endParaRPr>
          </a:p>
        </p:txBody>
      </p:sp>
      <p:sp>
        <p:nvSpPr>
          <p:cNvPr id="4" name="Slide Number Placeholder 3">
            <a:extLst>
              <a:ext uri="{FF2B5EF4-FFF2-40B4-BE49-F238E27FC236}">
                <a16:creationId xmlns:a16="http://schemas.microsoft.com/office/drawing/2014/main" id="{8DC92CA0-ECF1-B0A3-D6E3-DB8070288B7F}"/>
              </a:ext>
            </a:extLst>
          </p:cNvPr>
          <p:cNvSpPr>
            <a:spLocks noGrp="1"/>
          </p:cNvSpPr>
          <p:nvPr>
            <p:ph type="sldNum" sz="quarter" idx="12"/>
          </p:nvPr>
        </p:nvSpPr>
        <p:spPr/>
        <p:txBody>
          <a:bodyPr/>
          <a:lstStyle/>
          <a:p>
            <a:fld id="{205155C8-06EF-4D76-B723-5863044CF28B}" type="slidenum">
              <a:rPr lang="en-US" smtClean="0"/>
              <a:pPr/>
              <a:t>27</a:t>
            </a:fld>
            <a:endParaRPr lang="en-US"/>
          </a:p>
        </p:txBody>
      </p:sp>
      <p:sp>
        <p:nvSpPr>
          <p:cNvPr id="6" name="TextBox 5">
            <a:extLst>
              <a:ext uri="{FF2B5EF4-FFF2-40B4-BE49-F238E27FC236}">
                <a16:creationId xmlns:a16="http://schemas.microsoft.com/office/drawing/2014/main" id="{5F2C3FA1-2408-4C14-60C9-41AE221F0751}"/>
              </a:ext>
            </a:extLst>
          </p:cNvPr>
          <p:cNvSpPr txBox="1"/>
          <p:nvPr/>
        </p:nvSpPr>
        <p:spPr>
          <a:xfrm>
            <a:off x="947853" y="1254511"/>
            <a:ext cx="1086314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cs typeface="Calibri" panose="020F0502020204030204"/>
              </a:rPr>
              <a:t>The ADFDI Invoice Upload allows for upload of the accrual indicators with the invoice information in column EK. </a:t>
            </a:r>
            <a:endParaRPr lang="en-US" sz="2000" dirty="0">
              <a:ea typeface="Calibri"/>
              <a:cs typeface="Calibri"/>
            </a:endParaRPr>
          </a:p>
        </p:txBody>
      </p:sp>
      <p:pic>
        <p:nvPicPr>
          <p:cNvPr id="5" name="Picture 4">
            <a:extLst>
              <a:ext uri="{FF2B5EF4-FFF2-40B4-BE49-F238E27FC236}">
                <a16:creationId xmlns:a16="http://schemas.microsoft.com/office/drawing/2014/main" id="{3156E77C-3145-3905-B3C8-E7DFD187B50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23963" y="2188709"/>
            <a:ext cx="9744075" cy="3743325"/>
          </a:xfrm>
          <a:prstGeom prst="rect">
            <a:avLst/>
          </a:prstGeom>
        </p:spPr>
      </p:pic>
      <p:pic>
        <p:nvPicPr>
          <p:cNvPr id="8" name="Picture 7">
            <a:extLst>
              <a:ext uri="{FF2B5EF4-FFF2-40B4-BE49-F238E27FC236}">
                <a16:creationId xmlns:a16="http://schemas.microsoft.com/office/drawing/2014/main" id="{094142FB-0D84-63AA-504C-9A53F74483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216120" y="6060364"/>
            <a:ext cx="1943100" cy="847725"/>
          </a:xfrm>
          <a:prstGeom prst="rect">
            <a:avLst/>
          </a:prstGeom>
        </p:spPr>
      </p:pic>
    </p:spTree>
    <p:custDataLst>
      <p:tags r:id="rId1"/>
    </p:custDataLst>
    <p:extLst>
      <p:ext uri="{BB962C8B-B14F-4D97-AF65-F5344CB8AC3E}">
        <p14:creationId xmlns:p14="http://schemas.microsoft.com/office/powerpoint/2010/main" val="1816931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1C72-BDE1-AFD3-C089-8EF2E194B281}"/>
              </a:ext>
            </a:extLst>
          </p:cNvPr>
          <p:cNvSpPr>
            <a:spLocks noGrp="1"/>
          </p:cNvSpPr>
          <p:nvPr>
            <p:ph type="title"/>
          </p:nvPr>
        </p:nvSpPr>
        <p:spPr/>
        <p:txBody>
          <a:bodyPr/>
          <a:lstStyle/>
          <a:p>
            <a:r>
              <a:rPr lang="en-US" dirty="0">
                <a:ea typeface="Calibri"/>
                <a:cs typeface="Calibri"/>
              </a:rPr>
              <a:t>Create Invoice from Spreadsheet (2 of 2)</a:t>
            </a:r>
          </a:p>
        </p:txBody>
      </p:sp>
      <p:sp>
        <p:nvSpPr>
          <p:cNvPr id="4" name="Slide Number Placeholder 3">
            <a:extLst>
              <a:ext uri="{FF2B5EF4-FFF2-40B4-BE49-F238E27FC236}">
                <a16:creationId xmlns:a16="http://schemas.microsoft.com/office/drawing/2014/main" id="{8DC92CA0-ECF1-B0A3-D6E3-DB8070288B7F}"/>
              </a:ext>
            </a:extLst>
          </p:cNvPr>
          <p:cNvSpPr>
            <a:spLocks noGrp="1"/>
          </p:cNvSpPr>
          <p:nvPr>
            <p:ph type="sldNum" sz="quarter" idx="12"/>
          </p:nvPr>
        </p:nvSpPr>
        <p:spPr/>
        <p:txBody>
          <a:bodyPr/>
          <a:lstStyle/>
          <a:p>
            <a:fld id="{205155C8-06EF-4D76-B723-5863044CF28B}" type="slidenum">
              <a:rPr lang="en-US" smtClean="0"/>
              <a:pPr/>
              <a:t>28</a:t>
            </a:fld>
            <a:endParaRPr lang="en-US"/>
          </a:p>
        </p:txBody>
      </p:sp>
      <p:sp>
        <p:nvSpPr>
          <p:cNvPr id="6" name="TextBox 5">
            <a:extLst>
              <a:ext uri="{FF2B5EF4-FFF2-40B4-BE49-F238E27FC236}">
                <a16:creationId xmlns:a16="http://schemas.microsoft.com/office/drawing/2014/main" id="{5F2C3FA1-2408-4C14-60C9-41AE221F0751}"/>
              </a:ext>
            </a:extLst>
          </p:cNvPr>
          <p:cNvSpPr txBox="1"/>
          <p:nvPr/>
        </p:nvSpPr>
        <p:spPr>
          <a:xfrm>
            <a:off x="947853" y="1254511"/>
            <a:ext cx="1086314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cs typeface="Calibri" panose="020F0502020204030204"/>
              </a:rPr>
              <a:t>Double click on column EK, and you will be able to select from a list of valid values.</a:t>
            </a:r>
            <a:endParaRPr lang="en-US" sz="2000" dirty="0"/>
          </a:p>
        </p:txBody>
      </p:sp>
      <p:pic>
        <p:nvPicPr>
          <p:cNvPr id="7" name="Picture 6">
            <a:extLst>
              <a:ext uri="{FF2B5EF4-FFF2-40B4-BE49-F238E27FC236}">
                <a16:creationId xmlns:a16="http://schemas.microsoft.com/office/drawing/2014/main" id="{5BA7B584-0A59-6FFF-64D0-DBCCD204F9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5538" y="1810997"/>
            <a:ext cx="10839582" cy="4123415"/>
          </a:xfrm>
          <a:prstGeom prst="rect">
            <a:avLst/>
          </a:prstGeom>
        </p:spPr>
      </p:pic>
      <p:pic>
        <p:nvPicPr>
          <p:cNvPr id="8" name="Picture 7">
            <a:extLst>
              <a:ext uri="{FF2B5EF4-FFF2-40B4-BE49-F238E27FC236}">
                <a16:creationId xmlns:a16="http://schemas.microsoft.com/office/drawing/2014/main" id="{6F3AFB13-4BA6-C8A2-45C1-DB6D4B77F2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270984" y="6060364"/>
            <a:ext cx="1943100" cy="847725"/>
          </a:xfrm>
          <a:prstGeom prst="rect">
            <a:avLst/>
          </a:prstGeom>
        </p:spPr>
      </p:pic>
    </p:spTree>
    <p:custDataLst>
      <p:tags r:id="rId1"/>
    </p:custDataLst>
    <p:extLst>
      <p:ext uri="{BB962C8B-B14F-4D97-AF65-F5344CB8AC3E}">
        <p14:creationId xmlns:p14="http://schemas.microsoft.com/office/powerpoint/2010/main" val="603241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1C72-BDE1-AFD3-C089-8EF2E194B281}"/>
              </a:ext>
            </a:extLst>
          </p:cNvPr>
          <p:cNvSpPr>
            <a:spLocks noGrp="1"/>
          </p:cNvSpPr>
          <p:nvPr>
            <p:ph type="title"/>
          </p:nvPr>
        </p:nvSpPr>
        <p:spPr/>
        <p:txBody>
          <a:bodyPr/>
          <a:lstStyle/>
          <a:p>
            <a:r>
              <a:rPr lang="en-US">
                <a:cs typeface="Calibri"/>
              </a:rPr>
              <a:t>Party Payment Interface</a:t>
            </a:r>
            <a:endParaRPr lang="en-US"/>
          </a:p>
        </p:txBody>
      </p:sp>
      <p:sp>
        <p:nvSpPr>
          <p:cNvPr id="3" name="Content Placeholder 2">
            <a:extLst>
              <a:ext uri="{FF2B5EF4-FFF2-40B4-BE49-F238E27FC236}">
                <a16:creationId xmlns:a16="http://schemas.microsoft.com/office/drawing/2014/main" id="{C0B547D7-A9F8-CE12-F521-A06BF9B2374F}"/>
              </a:ext>
            </a:extLst>
          </p:cNvPr>
          <p:cNvSpPr>
            <a:spLocks noGrp="1"/>
          </p:cNvSpPr>
          <p:nvPr>
            <p:ph idx="1"/>
          </p:nvPr>
        </p:nvSpPr>
        <p:spPr/>
        <p:txBody>
          <a:bodyPr vert="horz" lIns="91440" tIns="45720" rIns="91440" bIns="45720" rtlCol="0" anchor="t">
            <a:normAutofit/>
          </a:bodyPr>
          <a:lstStyle/>
          <a:p>
            <a:pPr marL="0" indent="0">
              <a:buNone/>
            </a:pPr>
            <a:r>
              <a:rPr lang="en-US" sz="2400" dirty="0">
                <a:cs typeface="Calibri"/>
              </a:rPr>
              <a:t>INT-AP-030 - </a:t>
            </a:r>
            <a:r>
              <a:rPr lang="en-US" sz="2400" dirty="0">
                <a:solidFill>
                  <a:srgbClr val="FF0000"/>
                </a:solidFill>
                <a:cs typeface="Calibri"/>
              </a:rPr>
              <a:t>NEW</a:t>
            </a:r>
            <a:r>
              <a:rPr lang="en-US" sz="2400" dirty="0">
                <a:cs typeface="Calibri"/>
              </a:rPr>
              <a:t> for July 2026</a:t>
            </a:r>
            <a:endParaRPr lang="en-US" sz="2400" dirty="0">
              <a:ea typeface="Calibri"/>
              <a:cs typeface="Calibri"/>
            </a:endParaRPr>
          </a:p>
          <a:p>
            <a:pPr marL="457223" indent="-457200">
              <a:buClr>
                <a:schemeClr val="tx1"/>
              </a:buClr>
              <a:buFont typeface="Arial" panose="020B0604020202020204" pitchFamily="34" charset="0"/>
              <a:buChar char="•"/>
            </a:pPr>
            <a:r>
              <a:rPr lang="en-US" dirty="0">
                <a:cs typeface="Calibri"/>
              </a:rPr>
              <a:t>This interface is now set up to receive accrual indicators at the invoice line.  </a:t>
            </a:r>
            <a:endParaRPr lang="en-US" dirty="0">
              <a:ea typeface="Calibri"/>
              <a:cs typeface="Calibri"/>
            </a:endParaRPr>
          </a:p>
          <a:p>
            <a:pPr marL="457223" indent="-457200">
              <a:buClr>
                <a:schemeClr val="tx1"/>
              </a:buClr>
              <a:buFont typeface="Arial" panose="020B0604020202020204" pitchFamily="34" charset="0"/>
              <a:buChar char="•"/>
            </a:pPr>
            <a:r>
              <a:rPr lang="en-US" dirty="0">
                <a:ea typeface="Calibri"/>
                <a:cs typeface="Calibri"/>
              </a:rPr>
              <a:t>OSC emailed subsystem technical contacts on May 15th to offer this new functionality. </a:t>
            </a:r>
          </a:p>
          <a:p>
            <a:pPr marL="457223" indent="-457200">
              <a:buClr>
                <a:schemeClr val="tx1"/>
              </a:buClr>
              <a:buFont typeface="Arial" panose="020B0604020202020204" pitchFamily="34" charset="0"/>
              <a:buChar char="•"/>
            </a:pPr>
            <a:r>
              <a:rPr lang="en-US" dirty="0">
                <a:ea typeface="Calibri"/>
                <a:cs typeface="Calibri"/>
              </a:rPr>
              <a:t>If your agency subsystem will be sending accrual indicators for the first time please don’t wait to test sending the indicators. Please email </a:t>
            </a:r>
            <a:r>
              <a:rPr lang="en-US" dirty="0">
                <a:ea typeface="Calibri"/>
                <a:cs typeface="Calibri"/>
                <a:hlinkClick r:id="rId3"/>
              </a:rPr>
              <a:t>ncfs@ncosc.gov</a:t>
            </a:r>
            <a:r>
              <a:rPr lang="en-US" dirty="0">
                <a:ea typeface="Calibri"/>
                <a:cs typeface="Calibri"/>
              </a:rPr>
              <a:t> to request testing of accrual files in a lower environment as soon as possible.  </a:t>
            </a:r>
          </a:p>
          <a:p>
            <a:pPr marL="457223" indent="-457200">
              <a:buClr>
                <a:schemeClr val="tx1"/>
              </a:buClr>
              <a:buFont typeface="Arial" panose="020B0604020202020204" pitchFamily="34" charset="0"/>
              <a:buChar char="•"/>
            </a:pPr>
            <a:r>
              <a:rPr lang="en-US" b="1" dirty="0">
                <a:ea typeface="Calibri"/>
                <a:cs typeface="Calibri"/>
              </a:rPr>
              <a:t>Note: </a:t>
            </a:r>
            <a:r>
              <a:rPr lang="en-US" dirty="0">
                <a:ea typeface="Calibri"/>
                <a:cs typeface="Calibri"/>
              </a:rPr>
              <a:t>Accrual</a:t>
            </a:r>
            <a:r>
              <a:rPr lang="en-US" dirty="0">
                <a:cs typeface="Calibri"/>
              </a:rPr>
              <a:t> indicators can still be added manually to the line after the party payment interfaces.</a:t>
            </a:r>
            <a:endParaRPr lang="en-US" sz="2917" dirty="0">
              <a:ea typeface="Calibri" panose="020F0502020204030204"/>
              <a:cs typeface="Calibri"/>
            </a:endParaRPr>
          </a:p>
        </p:txBody>
      </p:sp>
      <p:sp>
        <p:nvSpPr>
          <p:cNvPr id="4" name="Slide Number Placeholder 3">
            <a:extLst>
              <a:ext uri="{FF2B5EF4-FFF2-40B4-BE49-F238E27FC236}">
                <a16:creationId xmlns:a16="http://schemas.microsoft.com/office/drawing/2014/main" id="{8DC92CA0-ECF1-B0A3-D6E3-DB8070288B7F}"/>
              </a:ext>
            </a:extLst>
          </p:cNvPr>
          <p:cNvSpPr>
            <a:spLocks noGrp="1"/>
          </p:cNvSpPr>
          <p:nvPr>
            <p:ph type="sldNum" sz="quarter" idx="12"/>
          </p:nvPr>
        </p:nvSpPr>
        <p:spPr/>
        <p:txBody>
          <a:bodyPr/>
          <a:lstStyle/>
          <a:p>
            <a:fld id="{205155C8-06EF-4D76-B723-5863044CF28B}" type="slidenum">
              <a:rPr lang="en-US" smtClean="0"/>
              <a:pPr/>
              <a:t>29</a:t>
            </a:fld>
            <a:endParaRPr lang="en-US"/>
          </a:p>
        </p:txBody>
      </p:sp>
      <p:pic>
        <p:nvPicPr>
          <p:cNvPr id="6" name="Picture 5">
            <a:extLst>
              <a:ext uri="{FF2B5EF4-FFF2-40B4-BE49-F238E27FC236}">
                <a16:creationId xmlns:a16="http://schemas.microsoft.com/office/drawing/2014/main" id="{2AC4C0CC-E018-C4DA-E14E-ED91052FBEC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16184" y="6124373"/>
            <a:ext cx="1552180" cy="669516"/>
          </a:xfrm>
          <a:prstGeom prst="rect">
            <a:avLst/>
          </a:prstGeom>
        </p:spPr>
      </p:pic>
    </p:spTree>
    <p:custDataLst>
      <p:tags r:id="rId1"/>
    </p:custDataLst>
    <p:extLst>
      <p:ext uri="{BB962C8B-B14F-4D97-AF65-F5344CB8AC3E}">
        <p14:creationId xmlns:p14="http://schemas.microsoft.com/office/powerpoint/2010/main" val="3620828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3E063C-6F5D-4EBB-3F2A-3AD22FCA3B6E}"/>
              </a:ext>
            </a:extLst>
          </p:cNvPr>
          <p:cNvSpPr>
            <a:spLocks noGrp="1"/>
          </p:cNvSpPr>
          <p:nvPr>
            <p:ph type="title"/>
          </p:nvPr>
        </p:nvSpPr>
        <p:spPr/>
        <p:txBody>
          <a:bodyPr/>
          <a:lstStyle/>
          <a:p>
            <a:r>
              <a:rPr lang="en-US" dirty="0"/>
              <a:t>Accruals in NCFS</a:t>
            </a:r>
          </a:p>
        </p:txBody>
      </p:sp>
      <p:sp>
        <p:nvSpPr>
          <p:cNvPr id="4" name="Slide Number Placeholder 3">
            <a:extLst>
              <a:ext uri="{FF2B5EF4-FFF2-40B4-BE49-F238E27FC236}">
                <a16:creationId xmlns:a16="http://schemas.microsoft.com/office/drawing/2014/main" id="{A5BEC7AD-B2A6-4E9D-84AD-F786F31F3EDE}"/>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67953733-06EA-A759-C0CE-F69B48B6F1C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Tree>
    <p:custDataLst>
      <p:tags r:id="rId1"/>
    </p:custDataLst>
    <p:extLst>
      <p:ext uri="{BB962C8B-B14F-4D97-AF65-F5344CB8AC3E}">
        <p14:creationId xmlns:p14="http://schemas.microsoft.com/office/powerpoint/2010/main" val="731355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69D7D-A78E-D00C-4AB2-78BA5A659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800B7-FE1B-F46D-29FE-10CDD4FE79DA}"/>
              </a:ext>
            </a:extLst>
          </p:cNvPr>
          <p:cNvSpPr>
            <a:spLocks noGrp="1"/>
          </p:cNvSpPr>
          <p:nvPr>
            <p:ph type="title"/>
          </p:nvPr>
        </p:nvSpPr>
        <p:spPr/>
        <p:txBody>
          <a:bodyPr/>
          <a:lstStyle/>
          <a:p>
            <a:r>
              <a:rPr lang="en-US">
                <a:cs typeface="Calibri"/>
              </a:rPr>
              <a:t>Party Payment Agency Upload-FBDI</a:t>
            </a:r>
            <a:endParaRPr lang="en-US"/>
          </a:p>
        </p:txBody>
      </p:sp>
      <p:sp>
        <p:nvSpPr>
          <p:cNvPr id="3" name="Content Placeholder 2">
            <a:extLst>
              <a:ext uri="{FF2B5EF4-FFF2-40B4-BE49-F238E27FC236}">
                <a16:creationId xmlns:a16="http://schemas.microsoft.com/office/drawing/2014/main" id="{6BB3B48C-124E-251C-1E27-EDB9ABF747E6}"/>
              </a:ext>
            </a:extLst>
          </p:cNvPr>
          <p:cNvSpPr>
            <a:spLocks noGrp="1"/>
          </p:cNvSpPr>
          <p:nvPr>
            <p:ph idx="1"/>
          </p:nvPr>
        </p:nvSpPr>
        <p:spPr>
          <a:xfrm>
            <a:off x="838200" y="1253330"/>
            <a:ext cx="10974323" cy="1794670"/>
          </a:xfrm>
        </p:spPr>
        <p:txBody>
          <a:bodyPr vert="horz" lIns="91440" tIns="45720" rIns="91440" bIns="45720" rtlCol="0" anchor="t">
            <a:normAutofit/>
          </a:bodyPr>
          <a:lstStyle/>
          <a:p>
            <a:pPr marL="342276" indent="-342900">
              <a:buFont typeface="Arial" panose="020B0604020202020204" pitchFamily="34" charset="0"/>
              <a:buChar char="•"/>
            </a:pPr>
            <a:r>
              <a:rPr lang="en-US" sz="2400" dirty="0">
                <a:ea typeface="Calibri"/>
                <a:cs typeface="Calibri"/>
              </a:rPr>
              <a:t>This is the process agencies use to upload party payments.  </a:t>
            </a:r>
          </a:p>
          <a:p>
            <a:pPr marL="342923" indent="-342900">
              <a:buFont typeface="Arial" panose="020B0604020202020204" pitchFamily="34" charset="0"/>
              <a:buChar char="•"/>
            </a:pPr>
            <a:r>
              <a:rPr lang="en-US" sz="2400" dirty="0">
                <a:cs typeface="Calibri"/>
              </a:rPr>
              <a:t>Agencies can include accrual codes on this upload in column DQ (line level). </a:t>
            </a:r>
          </a:p>
          <a:p>
            <a:pPr marL="342923" indent="-342900">
              <a:buFont typeface="Arial" panose="020B0604020202020204" pitchFamily="34" charset="0"/>
              <a:buChar char="•"/>
            </a:pPr>
            <a:r>
              <a:rPr lang="en-US" sz="2400" b="1" dirty="0">
                <a:cs typeface="Calibri"/>
              </a:rPr>
              <a:t>Note: </a:t>
            </a:r>
            <a:r>
              <a:rPr lang="en-US" sz="2400" dirty="0">
                <a:cs typeface="Calibri"/>
              </a:rPr>
              <a:t>Please be careful not to confuse with column CJ which is Attribute 15 at the </a:t>
            </a:r>
            <a:r>
              <a:rPr lang="en-US" sz="2400" b="1" dirty="0">
                <a:cs typeface="Calibri"/>
              </a:rPr>
              <a:t>header</a:t>
            </a:r>
            <a:r>
              <a:rPr lang="en-US" sz="2400" dirty="0">
                <a:cs typeface="Calibri"/>
              </a:rPr>
              <a:t> level.</a:t>
            </a:r>
          </a:p>
        </p:txBody>
      </p:sp>
      <p:sp>
        <p:nvSpPr>
          <p:cNvPr id="4" name="Slide Number Placeholder 3">
            <a:extLst>
              <a:ext uri="{FF2B5EF4-FFF2-40B4-BE49-F238E27FC236}">
                <a16:creationId xmlns:a16="http://schemas.microsoft.com/office/drawing/2014/main" id="{CD78E2B9-E51F-5CFB-123C-22414C89FA49}"/>
              </a:ext>
            </a:extLst>
          </p:cNvPr>
          <p:cNvSpPr>
            <a:spLocks noGrp="1"/>
          </p:cNvSpPr>
          <p:nvPr>
            <p:ph type="sldNum" sz="quarter" idx="12"/>
          </p:nvPr>
        </p:nvSpPr>
        <p:spPr/>
        <p:txBody>
          <a:bodyPr/>
          <a:lstStyle/>
          <a:p>
            <a:fld id="{205155C8-06EF-4D76-B723-5863044CF28B}" type="slidenum">
              <a:rPr lang="en-US" smtClean="0"/>
              <a:pPr/>
              <a:t>30</a:t>
            </a:fld>
            <a:endParaRPr lang="en-US"/>
          </a:p>
        </p:txBody>
      </p:sp>
      <p:pic>
        <p:nvPicPr>
          <p:cNvPr id="5" name="Picture 4">
            <a:extLst>
              <a:ext uri="{FF2B5EF4-FFF2-40B4-BE49-F238E27FC236}">
                <a16:creationId xmlns:a16="http://schemas.microsoft.com/office/drawing/2014/main" id="{D7D137E0-CEDD-CF9B-9CD4-35BE57D9FD6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60120" y="3121437"/>
            <a:ext cx="10271760" cy="3456167"/>
          </a:xfrm>
          <a:prstGeom prst="rect">
            <a:avLst/>
          </a:prstGeom>
        </p:spPr>
      </p:pic>
    </p:spTree>
    <p:custDataLst>
      <p:tags r:id="rId1"/>
    </p:custDataLst>
    <p:extLst>
      <p:ext uri="{BB962C8B-B14F-4D97-AF65-F5344CB8AC3E}">
        <p14:creationId xmlns:p14="http://schemas.microsoft.com/office/powerpoint/2010/main" val="2980867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8BED6-9681-3F6D-494C-B5946AC988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C80A5-14CC-C9D4-2B6F-704A05D78C9A}"/>
              </a:ext>
            </a:extLst>
          </p:cNvPr>
          <p:cNvSpPr>
            <a:spLocks noGrp="1"/>
          </p:cNvSpPr>
          <p:nvPr>
            <p:ph type="title"/>
          </p:nvPr>
        </p:nvSpPr>
        <p:spPr/>
        <p:txBody>
          <a:bodyPr/>
          <a:lstStyle/>
          <a:p>
            <a:r>
              <a:rPr lang="en-US" err="1">
                <a:cs typeface="Calibri"/>
              </a:rPr>
              <a:t>Pcard</a:t>
            </a:r>
            <a:r>
              <a:rPr lang="en-US">
                <a:cs typeface="Calibri"/>
              </a:rPr>
              <a:t> Interface</a:t>
            </a:r>
            <a:endParaRPr lang="en-US"/>
          </a:p>
        </p:txBody>
      </p:sp>
      <p:sp>
        <p:nvSpPr>
          <p:cNvPr id="3" name="Content Placeholder 2">
            <a:extLst>
              <a:ext uri="{FF2B5EF4-FFF2-40B4-BE49-F238E27FC236}">
                <a16:creationId xmlns:a16="http://schemas.microsoft.com/office/drawing/2014/main" id="{A430DD67-BF74-1DF3-F7C9-0911B6E6EE3C}"/>
              </a:ext>
            </a:extLst>
          </p:cNvPr>
          <p:cNvSpPr>
            <a:spLocks noGrp="1"/>
          </p:cNvSpPr>
          <p:nvPr>
            <p:ph idx="1"/>
          </p:nvPr>
        </p:nvSpPr>
        <p:spPr>
          <a:xfrm>
            <a:off x="838200" y="1253331"/>
            <a:ext cx="10974323" cy="3151522"/>
          </a:xfrm>
        </p:spPr>
        <p:txBody>
          <a:bodyPr vert="horz" lIns="91440" tIns="45720" rIns="91440" bIns="45720" rtlCol="0" anchor="t">
            <a:normAutofit/>
          </a:bodyPr>
          <a:lstStyle/>
          <a:p>
            <a:pPr marL="0" indent="0">
              <a:buNone/>
            </a:pPr>
            <a:r>
              <a:rPr lang="en-US" sz="2400" dirty="0" err="1">
                <a:cs typeface="Calibri"/>
              </a:rPr>
              <a:t>Pcard</a:t>
            </a:r>
            <a:r>
              <a:rPr lang="en-US" sz="2400" dirty="0">
                <a:cs typeface="Calibri"/>
              </a:rPr>
              <a:t> Interface from BOA </a:t>
            </a:r>
            <a:endParaRPr lang="en-US" sz="2400" dirty="0">
              <a:ea typeface="Calibri"/>
              <a:cs typeface="Calibri"/>
            </a:endParaRPr>
          </a:p>
          <a:p>
            <a:pPr marL="456576" indent="-457200">
              <a:buFont typeface="Arial" panose="020B0604020202020204" pitchFamily="34" charset="0"/>
              <a:buChar char="•"/>
            </a:pPr>
            <a:r>
              <a:rPr lang="en-US" sz="2400" dirty="0" err="1">
                <a:cs typeface="Calibri"/>
              </a:rPr>
              <a:t>Pcard</a:t>
            </a:r>
            <a:r>
              <a:rPr lang="en-US" sz="2400" dirty="0">
                <a:cs typeface="Calibri"/>
              </a:rPr>
              <a:t> interface will be paused on June 25th.  Any invoices interfaced after this date will load in July and will not be accrued to the default accounts.  </a:t>
            </a:r>
            <a:endParaRPr lang="en-US" sz="2400" dirty="0">
              <a:ea typeface="Calibri"/>
              <a:cs typeface="Calibri"/>
            </a:endParaRPr>
          </a:p>
          <a:p>
            <a:pPr marL="456576" indent="-457200">
              <a:buFont typeface="Arial" panose="020B0604020202020204" pitchFamily="34" charset="0"/>
              <a:buChar char="•"/>
            </a:pPr>
            <a:r>
              <a:rPr lang="en-US" sz="2400" dirty="0">
                <a:cs typeface="Calibri"/>
              </a:rPr>
              <a:t>Agencies can manually flag lines of the invoice with accrual indicators, or they can use the </a:t>
            </a:r>
            <a:r>
              <a:rPr lang="en-US" sz="2400" dirty="0" err="1">
                <a:cs typeface="Calibri"/>
              </a:rPr>
              <a:t>Pcard</a:t>
            </a:r>
            <a:r>
              <a:rPr lang="en-US" sz="2400" dirty="0">
                <a:cs typeface="Calibri"/>
              </a:rPr>
              <a:t> Invoice Report RPT-AP-043 to filter for June purchase dates and enter a manual journal for accrual. Agencies should use NC AGY REVERSING ACCR journal category for these manual accruals.</a:t>
            </a:r>
            <a:endParaRPr lang="en-US" sz="2400" dirty="0">
              <a:ea typeface="Calibri"/>
              <a:cs typeface="Calibri"/>
            </a:endParaRPr>
          </a:p>
        </p:txBody>
      </p:sp>
      <p:sp>
        <p:nvSpPr>
          <p:cNvPr id="4" name="Slide Number Placeholder 3">
            <a:extLst>
              <a:ext uri="{FF2B5EF4-FFF2-40B4-BE49-F238E27FC236}">
                <a16:creationId xmlns:a16="http://schemas.microsoft.com/office/drawing/2014/main" id="{4E46BB7D-D757-BFC1-1B4D-C0EF62409468}"/>
              </a:ext>
            </a:extLst>
          </p:cNvPr>
          <p:cNvSpPr>
            <a:spLocks noGrp="1"/>
          </p:cNvSpPr>
          <p:nvPr>
            <p:ph type="sldNum" sz="quarter" idx="12"/>
          </p:nvPr>
        </p:nvSpPr>
        <p:spPr/>
        <p:txBody>
          <a:bodyPr/>
          <a:lstStyle/>
          <a:p>
            <a:fld id="{205155C8-06EF-4D76-B723-5863044CF28B}" type="slidenum">
              <a:rPr lang="en-US" smtClean="0"/>
              <a:pPr/>
              <a:t>31</a:t>
            </a:fld>
            <a:endParaRPr lang="en-US"/>
          </a:p>
        </p:txBody>
      </p:sp>
      <p:pic>
        <p:nvPicPr>
          <p:cNvPr id="6" name="Picture 5">
            <a:extLst>
              <a:ext uri="{FF2B5EF4-FFF2-40B4-BE49-F238E27FC236}">
                <a16:creationId xmlns:a16="http://schemas.microsoft.com/office/drawing/2014/main" id="{CE4E9F1C-8A3A-2A81-B1CA-F0D7EFAC6F8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3240" y="5877484"/>
            <a:ext cx="1943100" cy="847725"/>
          </a:xfrm>
          <a:prstGeom prst="rect">
            <a:avLst/>
          </a:prstGeom>
        </p:spPr>
      </p:pic>
    </p:spTree>
    <p:custDataLst>
      <p:tags r:id="rId1"/>
    </p:custDataLst>
    <p:extLst>
      <p:ext uri="{BB962C8B-B14F-4D97-AF65-F5344CB8AC3E}">
        <p14:creationId xmlns:p14="http://schemas.microsoft.com/office/powerpoint/2010/main" val="3320134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92DFD-38A4-3049-BC86-56D3AA32933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64030B0-F677-EBE5-9F0D-C6FB994EE9DE}"/>
              </a:ext>
            </a:extLst>
          </p:cNvPr>
          <p:cNvSpPr>
            <a:spLocks noGrp="1"/>
          </p:cNvSpPr>
          <p:nvPr>
            <p:ph type="title"/>
          </p:nvPr>
        </p:nvSpPr>
        <p:spPr>
          <a:xfrm>
            <a:off x="857054" y="455566"/>
            <a:ext cx="9312349" cy="634219"/>
          </a:xfrm>
        </p:spPr>
        <p:txBody>
          <a:bodyPr>
            <a:normAutofit fontScale="90000"/>
          </a:bodyPr>
          <a:lstStyle/>
          <a:p>
            <a:r>
              <a:rPr lang="en-US">
                <a:solidFill>
                  <a:schemeClr val="accent5">
                    <a:lumMod val="50000"/>
                  </a:schemeClr>
                </a:solidFill>
              </a:rPr>
              <a:t>NCFS Fixed Assets</a:t>
            </a:r>
          </a:p>
        </p:txBody>
      </p:sp>
      <p:sp>
        <p:nvSpPr>
          <p:cNvPr id="4" name="Slide Number Placeholder 3">
            <a:extLst>
              <a:ext uri="{FF2B5EF4-FFF2-40B4-BE49-F238E27FC236}">
                <a16:creationId xmlns:a16="http://schemas.microsoft.com/office/drawing/2014/main" id="{D25747A7-DE79-5C38-3233-3C72F957A7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05155C8-06EF-4D76-B723-5863044CF28B}" type="slidenum">
              <a:rPr kumimoji="0" lang="en-US" sz="1333"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sz="1333"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9BDAF3DB-58B6-179D-AFD6-D075628AD0D6}"/>
              </a:ext>
            </a:extLst>
          </p:cNvPr>
          <p:cNvSpPr txBox="1"/>
          <p:nvPr/>
        </p:nvSpPr>
        <p:spPr>
          <a:xfrm>
            <a:off x="2599459" y="5163699"/>
            <a:ext cx="6993082" cy="1332358"/>
          </a:xfrm>
          <a:prstGeom prst="rect">
            <a:avLst/>
          </a:prstGeom>
          <a:noFill/>
        </p:spPr>
        <p:txBody>
          <a:bodyPr wrap="square" lIns="91440" tIns="45720" rIns="91440" bIns="4572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lumMod val="50000"/>
                  </a:srgbClr>
                </a:solidFill>
                <a:effectLst/>
                <a:uLnTx/>
                <a:uFillTx/>
                <a:latin typeface="Calibri" panose="020F0502020204030204"/>
                <a:ea typeface="+mn-lt"/>
                <a:cs typeface="Calibri" panose="020F0502020204030204"/>
              </a:rPr>
              <a:t>North Carolina Financial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70C0">
                    <a:lumMod val="50000"/>
                  </a:srgbClr>
                </a:solidFill>
                <a:effectLst/>
                <a:uLnTx/>
                <a:uFillTx/>
                <a:latin typeface="Calibri" panose="020F0502020204030204"/>
                <a:ea typeface="+mn-lt"/>
                <a:cs typeface="Calibri" panose="020F0502020204030204"/>
              </a:rPr>
              <a:t>NC Office of the State Controller - OSC</a:t>
            </a:r>
          </a:p>
        </p:txBody>
      </p:sp>
      <p:cxnSp>
        <p:nvCxnSpPr>
          <p:cNvPr id="5" name="Straight Connector 4">
            <a:extLst>
              <a:ext uri="{FF2B5EF4-FFF2-40B4-BE49-F238E27FC236}">
                <a16:creationId xmlns:a16="http://schemas.microsoft.com/office/drawing/2014/main" id="{7F921697-95B4-0D86-4A07-6626D3FDF9BF}"/>
              </a:ext>
              <a:ext uri="{C183D7F6-B498-43B3-948B-1728B52AA6E4}">
                <adec:decorative xmlns:adec="http://schemas.microsoft.com/office/drawing/2017/decorative" val="1"/>
              </a:ext>
            </a:extLst>
          </p:cNvPr>
          <p:cNvCxnSpPr/>
          <p:nvPr/>
        </p:nvCxnSpPr>
        <p:spPr>
          <a:xfrm>
            <a:off x="1864445" y="4906143"/>
            <a:ext cx="8766928" cy="0"/>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D197A4E-7239-6F3B-3118-680D6A71566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
        <p:nvSpPr>
          <p:cNvPr id="20" name="TextBox 19">
            <a:extLst>
              <a:ext uri="{FF2B5EF4-FFF2-40B4-BE49-F238E27FC236}">
                <a16:creationId xmlns:a16="http://schemas.microsoft.com/office/drawing/2014/main" id="{B6D7E366-E40E-8042-0F1A-B564FE71A572}"/>
              </a:ext>
            </a:extLst>
          </p:cNvPr>
          <p:cNvSpPr txBox="1"/>
          <p:nvPr/>
        </p:nvSpPr>
        <p:spPr>
          <a:xfrm>
            <a:off x="4745665" y="4002257"/>
            <a:ext cx="2700670" cy="646331"/>
          </a:xfrm>
          <a:prstGeom prst="rect">
            <a:avLst/>
          </a:prstGeom>
          <a:noFill/>
        </p:spPr>
        <p:txBody>
          <a:bodyPr wrap="square" lIns="91440" tIns="45720" rIns="91440" bIns="45720" rtlCol="0" anchor="t">
            <a:spAutoFit/>
          </a:bodyPr>
          <a:lstStyle/>
          <a:p>
            <a:pPr algn="ctr"/>
            <a:r>
              <a:rPr lang="en-US" dirty="0"/>
              <a:t>Frank Newsom</a:t>
            </a:r>
          </a:p>
          <a:p>
            <a:pPr algn="ctr"/>
            <a:r>
              <a:rPr lang="en-US" i="1" dirty="0"/>
              <a:t>NCFS Fixed Assets Lead</a:t>
            </a:r>
            <a:endParaRPr lang="en-US" i="1" dirty="0">
              <a:ea typeface="Calibri"/>
              <a:cs typeface="Calibri"/>
            </a:endParaRPr>
          </a:p>
        </p:txBody>
      </p:sp>
      <p:pic>
        <p:nvPicPr>
          <p:cNvPr id="6" name="Picture 5">
            <a:extLst>
              <a:ext uri="{FF2B5EF4-FFF2-40B4-BE49-F238E27FC236}">
                <a16:creationId xmlns:a16="http://schemas.microsoft.com/office/drawing/2014/main" id="{85096075-1D51-635B-A778-CBFC4A8AAAD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971591" y="1232134"/>
            <a:ext cx="2248818" cy="2560320"/>
          </a:xfrm>
          <a:prstGeom prst="rect">
            <a:avLst/>
          </a:prstGeom>
        </p:spPr>
      </p:pic>
    </p:spTree>
    <p:custDataLst>
      <p:tags r:id="rId1"/>
    </p:custDataLst>
    <p:extLst>
      <p:ext uri="{BB962C8B-B14F-4D97-AF65-F5344CB8AC3E}">
        <p14:creationId xmlns:p14="http://schemas.microsoft.com/office/powerpoint/2010/main" val="15169021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1C72-BDE1-AFD3-C089-8EF2E194B281}"/>
              </a:ext>
            </a:extLst>
          </p:cNvPr>
          <p:cNvSpPr>
            <a:spLocks noGrp="1"/>
          </p:cNvSpPr>
          <p:nvPr>
            <p:ph type="title"/>
          </p:nvPr>
        </p:nvSpPr>
        <p:spPr/>
        <p:txBody>
          <a:bodyPr/>
          <a:lstStyle/>
          <a:p>
            <a:r>
              <a:rPr lang="en-US">
                <a:cs typeface="Calibri"/>
              </a:rPr>
              <a:t>Fixed Asset Accruals-July</a:t>
            </a:r>
            <a:endParaRPr lang="en-US"/>
          </a:p>
        </p:txBody>
      </p:sp>
      <p:sp>
        <p:nvSpPr>
          <p:cNvPr id="3" name="Content Placeholder 2">
            <a:extLst>
              <a:ext uri="{FF2B5EF4-FFF2-40B4-BE49-F238E27FC236}">
                <a16:creationId xmlns:a16="http://schemas.microsoft.com/office/drawing/2014/main" id="{C0B547D7-A9F8-CE12-F521-A06BF9B2374F}"/>
              </a:ext>
            </a:extLst>
          </p:cNvPr>
          <p:cNvSpPr>
            <a:spLocks noGrp="1"/>
          </p:cNvSpPr>
          <p:nvPr>
            <p:ph idx="1"/>
          </p:nvPr>
        </p:nvSpPr>
        <p:spPr/>
        <p:txBody>
          <a:bodyPr vert="horz" lIns="91440" tIns="45720" rIns="91440" bIns="45720" rtlCol="0" anchor="t">
            <a:normAutofit lnSpcReduction="10000"/>
          </a:bodyPr>
          <a:lstStyle/>
          <a:p>
            <a:pPr>
              <a:buFont typeface="Arial" panose="020B0604020202020204" pitchFamily="34" charset="0"/>
              <a:buChar char="•"/>
            </a:pPr>
            <a:r>
              <a:rPr lang="en-US" sz="2400" dirty="0">
                <a:cs typeface="Calibri"/>
              </a:rPr>
              <a:t>The fixed assets module of NCFS will remain open until midnight July 26th</a:t>
            </a:r>
            <a:endParaRPr lang="en-US" sz="2400" dirty="0">
              <a:ea typeface="Calibri"/>
              <a:cs typeface="Calibri"/>
            </a:endParaRPr>
          </a:p>
          <a:p>
            <a:pPr>
              <a:buFont typeface="Arial" panose="020B0604020202020204" pitchFamily="34" charset="0"/>
              <a:buChar char="•"/>
            </a:pPr>
            <a:r>
              <a:rPr lang="en-US" sz="2400" dirty="0">
                <a:cs typeface="Calibri"/>
              </a:rPr>
              <a:t>Agencies can capitalize assets for invoices keyed through that date</a:t>
            </a:r>
          </a:p>
          <a:p>
            <a:pPr>
              <a:buFont typeface="Arial" panose="020B0604020202020204" pitchFamily="34" charset="0"/>
              <a:buChar char="•"/>
            </a:pPr>
            <a:r>
              <a:rPr lang="en-US" sz="2400" dirty="0">
                <a:cs typeface="Calibri"/>
              </a:rPr>
              <a:t>The fixed assets module will post the accrual (expense and liability) to the accrual ledger only</a:t>
            </a:r>
          </a:p>
          <a:p>
            <a:pPr>
              <a:buFont typeface="Arial" panose="020B0604020202020204" pitchFamily="34" charset="0"/>
              <a:buChar char="•"/>
            </a:pPr>
            <a:r>
              <a:rPr lang="en-US" sz="2400" dirty="0">
                <a:ea typeface="+mn-lt"/>
                <a:cs typeface="+mn-lt"/>
              </a:rPr>
              <a:t>For any invoices that have been capitalized during this period agencies will need to remove the Accrual Indicator from the invoice so that the accrual will not be duplicated</a:t>
            </a:r>
          </a:p>
          <a:p>
            <a:pPr>
              <a:buFont typeface="Arial" panose="020B0604020202020204" pitchFamily="34" charset="0"/>
              <a:buChar char="•"/>
            </a:pPr>
            <a:r>
              <a:rPr lang="en-US" sz="2400" dirty="0">
                <a:ea typeface="+mn-lt"/>
                <a:cs typeface="+mn-lt"/>
              </a:rPr>
              <a:t>Any asset transfers or asset retirements must be completed in the fixed assets module prior to July 26</a:t>
            </a:r>
            <a:r>
              <a:rPr lang="en-US" sz="2400" baseline="30000" dirty="0">
                <a:ea typeface="+mn-lt"/>
                <a:cs typeface="+mn-lt"/>
              </a:rPr>
              <a:t>th</a:t>
            </a:r>
            <a:r>
              <a:rPr lang="en-US" sz="2400" dirty="0">
                <a:ea typeface="+mn-lt"/>
                <a:cs typeface="+mn-lt"/>
              </a:rPr>
              <a:t>.  Asset additions and asset adjustments should be completed prior to July 26</a:t>
            </a:r>
            <a:r>
              <a:rPr lang="en-US" sz="2400" baseline="30000" dirty="0">
                <a:ea typeface="+mn-lt"/>
                <a:cs typeface="+mn-lt"/>
              </a:rPr>
              <a:t>th</a:t>
            </a:r>
            <a:r>
              <a:rPr lang="en-US" sz="2400" dirty="0">
                <a:ea typeface="+mn-lt"/>
                <a:cs typeface="+mn-lt"/>
              </a:rPr>
              <a:t>, but can be backdated if deemed significant by OSC. </a:t>
            </a:r>
          </a:p>
          <a:p>
            <a:pPr marL="0" indent="0">
              <a:buNone/>
            </a:pPr>
            <a:r>
              <a:rPr lang="en-US" sz="2400" b="1" dirty="0">
                <a:ea typeface="+mn-lt"/>
                <a:cs typeface="+mn-lt"/>
              </a:rPr>
              <a:t>Note: </a:t>
            </a:r>
            <a:r>
              <a:rPr lang="en-US" sz="2400" dirty="0">
                <a:ea typeface="+mn-lt"/>
                <a:cs typeface="+mn-lt"/>
              </a:rPr>
              <a:t>These significant additions and adjustments completed after July 26</a:t>
            </a:r>
            <a:r>
              <a:rPr lang="en-US" sz="2400" baseline="30000" dirty="0">
                <a:ea typeface="+mn-lt"/>
                <a:cs typeface="+mn-lt"/>
              </a:rPr>
              <a:t>th</a:t>
            </a:r>
            <a:r>
              <a:rPr lang="en-US" sz="2400" dirty="0">
                <a:ea typeface="+mn-lt"/>
                <a:cs typeface="+mn-lt"/>
              </a:rPr>
              <a:t> will be reconciling items on your fixed asset reports. Additionally, general ledger entries will be needed in FY26 &amp; FY27 for the accrual ledger to correctly account for these late significant asset additions and adjustments.</a:t>
            </a:r>
            <a:endParaRPr lang="en-US" sz="2650" dirty="0">
              <a:cs typeface="Calibri"/>
            </a:endParaRPr>
          </a:p>
          <a:p>
            <a:pPr marL="227965" indent="-227965"/>
            <a:endParaRPr lang="en-US" sz="2650" dirty="0">
              <a:cs typeface="Calibri"/>
            </a:endParaRPr>
          </a:p>
        </p:txBody>
      </p:sp>
      <p:sp>
        <p:nvSpPr>
          <p:cNvPr id="4" name="Slide Number Placeholder 3">
            <a:extLst>
              <a:ext uri="{FF2B5EF4-FFF2-40B4-BE49-F238E27FC236}">
                <a16:creationId xmlns:a16="http://schemas.microsoft.com/office/drawing/2014/main" id="{8DC92CA0-ECF1-B0A3-D6E3-DB8070288B7F}"/>
              </a:ext>
            </a:extLst>
          </p:cNvPr>
          <p:cNvSpPr>
            <a:spLocks noGrp="1"/>
          </p:cNvSpPr>
          <p:nvPr>
            <p:ph type="sldNum" sz="quarter" idx="12"/>
          </p:nvPr>
        </p:nvSpPr>
        <p:spPr/>
        <p:txBody>
          <a:bodyPr/>
          <a:lstStyle/>
          <a:p>
            <a:fld id="{205155C8-06EF-4D76-B723-5863044CF28B}" type="slidenum">
              <a:rPr lang="en-US" smtClean="0"/>
              <a:pPr/>
              <a:t>33</a:t>
            </a:fld>
            <a:endParaRPr lang="en-US"/>
          </a:p>
        </p:txBody>
      </p:sp>
      <p:pic>
        <p:nvPicPr>
          <p:cNvPr id="6" name="Picture 5">
            <a:extLst>
              <a:ext uri="{FF2B5EF4-FFF2-40B4-BE49-F238E27FC236}">
                <a16:creationId xmlns:a16="http://schemas.microsoft.com/office/drawing/2014/main" id="{8AF43C3E-BDC3-FB53-4815-F20D4A3F7A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3240" y="5877484"/>
            <a:ext cx="1943100" cy="847725"/>
          </a:xfrm>
          <a:prstGeom prst="rect">
            <a:avLst/>
          </a:prstGeom>
        </p:spPr>
      </p:pic>
    </p:spTree>
    <p:custDataLst>
      <p:tags r:id="rId1"/>
    </p:custDataLst>
    <p:extLst>
      <p:ext uri="{BB962C8B-B14F-4D97-AF65-F5344CB8AC3E}">
        <p14:creationId xmlns:p14="http://schemas.microsoft.com/office/powerpoint/2010/main" val="3825987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51E88-ECDD-8B32-7D16-3F6F7B3E1B34}"/>
              </a:ext>
            </a:extLst>
          </p:cNvPr>
          <p:cNvSpPr>
            <a:spLocks noGrp="1"/>
          </p:cNvSpPr>
          <p:nvPr>
            <p:ph type="title"/>
          </p:nvPr>
        </p:nvSpPr>
        <p:spPr/>
        <p:txBody>
          <a:bodyPr/>
          <a:lstStyle/>
          <a:p>
            <a:r>
              <a:rPr lang="en-US">
                <a:cs typeface="Calibri"/>
              </a:rPr>
              <a:t>Questions</a:t>
            </a:r>
            <a:endParaRPr lang="en-US"/>
          </a:p>
        </p:txBody>
      </p:sp>
      <p:sp>
        <p:nvSpPr>
          <p:cNvPr id="4" name="Slide Number Placeholder 3">
            <a:extLst>
              <a:ext uri="{FF2B5EF4-FFF2-40B4-BE49-F238E27FC236}">
                <a16:creationId xmlns:a16="http://schemas.microsoft.com/office/drawing/2014/main" id="{46191793-9707-F347-9426-4DA3AEDC492D}"/>
              </a:ext>
            </a:extLst>
          </p:cNvPr>
          <p:cNvSpPr>
            <a:spLocks noGrp="1"/>
          </p:cNvSpPr>
          <p:nvPr>
            <p:ph type="sldNum" sz="quarter" idx="12"/>
          </p:nvPr>
        </p:nvSpPr>
        <p:spPr/>
        <p:txBody>
          <a:bodyPr/>
          <a:lstStyle/>
          <a:p>
            <a:fld id="{205155C8-06EF-4D76-B723-5863044CF28B}" type="slidenum">
              <a:rPr lang="en-US" smtClean="0"/>
              <a:pPr/>
              <a:t>34</a:t>
            </a:fld>
            <a:endParaRPr lang="en-US"/>
          </a:p>
        </p:txBody>
      </p:sp>
      <p:pic>
        <p:nvPicPr>
          <p:cNvPr id="6" name="Picture 5">
            <a:extLst>
              <a:ext uri="{FF2B5EF4-FFF2-40B4-BE49-F238E27FC236}">
                <a16:creationId xmlns:a16="http://schemas.microsoft.com/office/drawing/2014/main" id="{0EF6D619-CB22-DCD6-6783-B4D7B375B78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48075" y="2200275"/>
            <a:ext cx="4895850" cy="3267075"/>
          </a:xfrm>
          <a:prstGeom prst="rect">
            <a:avLst/>
          </a:prstGeom>
        </p:spPr>
      </p:pic>
      <p:pic>
        <p:nvPicPr>
          <p:cNvPr id="5" name="Picture 4">
            <a:extLst>
              <a:ext uri="{FF2B5EF4-FFF2-40B4-BE49-F238E27FC236}">
                <a16:creationId xmlns:a16="http://schemas.microsoft.com/office/drawing/2014/main" id="{7202665D-F26D-9A7B-14B6-0D5C0443CF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Tree>
    <p:custDataLst>
      <p:tags r:id="rId1"/>
    </p:custDataLst>
    <p:extLst>
      <p:ext uri="{BB962C8B-B14F-4D97-AF65-F5344CB8AC3E}">
        <p14:creationId xmlns:p14="http://schemas.microsoft.com/office/powerpoint/2010/main" val="494369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51E88-ECDD-8B32-7D16-3F6F7B3E1B34}"/>
              </a:ext>
            </a:extLst>
          </p:cNvPr>
          <p:cNvSpPr>
            <a:spLocks noGrp="1"/>
          </p:cNvSpPr>
          <p:nvPr>
            <p:ph type="title"/>
          </p:nvPr>
        </p:nvSpPr>
        <p:spPr/>
        <p:txBody>
          <a:bodyPr/>
          <a:lstStyle/>
          <a:p>
            <a:r>
              <a:rPr lang="en-US">
                <a:cs typeface="Calibri"/>
              </a:rPr>
              <a:t>NCFS Contact Information</a:t>
            </a:r>
            <a:endParaRPr lang="en-US"/>
          </a:p>
        </p:txBody>
      </p:sp>
      <p:sp>
        <p:nvSpPr>
          <p:cNvPr id="3" name="Content Placeholder 2">
            <a:extLst>
              <a:ext uri="{FF2B5EF4-FFF2-40B4-BE49-F238E27FC236}">
                <a16:creationId xmlns:a16="http://schemas.microsoft.com/office/drawing/2014/main" id="{175CDF41-2DA2-C85E-8D35-C7641806AE48}"/>
              </a:ext>
            </a:extLst>
          </p:cNvPr>
          <p:cNvSpPr>
            <a:spLocks noGrp="1"/>
          </p:cNvSpPr>
          <p:nvPr>
            <p:ph idx="1"/>
          </p:nvPr>
        </p:nvSpPr>
        <p:spPr/>
        <p:txBody>
          <a:bodyPr vert="horz" lIns="91440" tIns="45720" rIns="91440" bIns="45720" rtlCol="0" anchor="t">
            <a:normAutofit/>
          </a:bodyPr>
          <a:lstStyle/>
          <a:p>
            <a:pPr marL="227965" indent="-227965"/>
            <a:endParaRPr lang="en-US" sz="2650">
              <a:cs typeface="Calibri"/>
            </a:endParaRPr>
          </a:p>
          <a:p>
            <a:pPr marL="0" indent="0">
              <a:buNone/>
            </a:pPr>
            <a:r>
              <a:rPr lang="en-US" sz="2650">
                <a:cs typeface="Calibri"/>
              </a:rPr>
              <a:t>NCFS Contact Center</a:t>
            </a:r>
            <a:endParaRPr lang="en-US" sz="2650">
              <a:ea typeface="Calibri"/>
              <a:cs typeface="Calibri"/>
            </a:endParaRPr>
          </a:p>
          <a:p>
            <a:pPr marL="457200" lvl="1" indent="0">
              <a:buNone/>
            </a:pPr>
            <a:r>
              <a:rPr lang="en-US">
                <a:cs typeface="Calibri"/>
                <a:hlinkClick r:id="rId3"/>
              </a:rPr>
              <a:t>ncfs@ncosc.gov</a:t>
            </a:r>
            <a:r>
              <a:rPr lang="en-US">
                <a:cs typeface="Calibri"/>
              </a:rPr>
              <a:t> </a:t>
            </a:r>
          </a:p>
          <a:p>
            <a:pPr marL="457200" lvl="1" indent="0">
              <a:buNone/>
            </a:pPr>
            <a:r>
              <a:rPr lang="en-US">
                <a:cs typeface="Calibri"/>
              </a:rPr>
              <a:t>919-707-0795</a:t>
            </a:r>
          </a:p>
          <a:p>
            <a:pPr marL="457200" lvl="1" indent="0">
              <a:buNone/>
            </a:pPr>
            <a:r>
              <a:rPr lang="en-US">
                <a:cs typeface="Calibri"/>
              </a:rPr>
              <a:t>866-292-4314</a:t>
            </a:r>
          </a:p>
          <a:p>
            <a:pPr marL="457200" lvl="1" indent="0">
              <a:buNone/>
            </a:pPr>
            <a:endParaRPr lang="en-US">
              <a:cs typeface="Calibri"/>
            </a:endParaRPr>
          </a:p>
          <a:p>
            <a:pPr marL="0" indent="0">
              <a:buNone/>
            </a:pPr>
            <a:endParaRPr lang="en-US" sz="2650">
              <a:ea typeface="+mn-lt"/>
              <a:cs typeface="+mn-lt"/>
            </a:endParaRPr>
          </a:p>
          <a:p>
            <a:pPr marL="227965" indent="-227965"/>
            <a:r>
              <a:rPr lang="en-US" sz="1400" b="1">
                <a:solidFill>
                  <a:srgbClr val="FFFFFF"/>
                </a:solidFill>
                <a:ea typeface="+mn-lt"/>
                <a:cs typeface="+mn-lt"/>
              </a:rPr>
              <a:t>NCFS Questions</a:t>
            </a:r>
            <a:br>
              <a:rPr lang="en-US" sz="1400" b="1">
                <a:solidFill>
                  <a:srgbClr val="FFFFFF"/>
                </a:solidFill>
                <a:ea typeface="+mn-lt"/>
                <a:cs typeface="+mn-lt"/>
              </a:rPr>
            </a:br>
            <a:endParaRPr lang="en-US" sz="1400" b="1">
              <a:solidFill>
                <a:srgbClr val="FFFFFF"/>
              </a:solidFill>
              <a:cs typeface="Calibri" panose="020F0502020204030204"/>
            </a:endParaRPr>
          </a:p>
        </p:txBody>
      </p:sp>
      <p:sp>
        <p:nvSpPr>
          <p:cNvPr id="4" name="Slide Number Placeholder 3">
            <a:extLst>
              <a:ext uri="{FF2B5EF4-FFF2-40B4-BE49-F238E27FC236}">
                <a16:creationId xmlns:a16="http://schemas.microsoft.com/office/drawing/2014/main" id="{46191793-9707-F347-9426-4DA3AEDC492D}"/>
              </a:ext>
            </a:extLst>
          </p:cNvPr>
          <p:cNvSpPr>
            <a:spLocks noGrp="1"/>
          </p:cNvSpPr>
          <p:nvPr>
            <p:ph type="sldNum" sz="quarter" idx="12"/>
          </p:nvPr>
        </p:nvSpPr>
        <p:spPr/>
        <p:txBody>
          <a:bodyPr/>
          <a:lstStyle/>
          <a:p>
            <a:fld id="{205155C8-06EF-4D76-B723-5863044CF28B}" type="slidenum">
              <a:rPr lang="en-US" smtClean="0"/>
              <a:pPr/>
              <a:t>35</a:t>
            </a:fld>
            <a:endParaRPr lang="en-US"/>
          </a:p>
        </p:txBody>
      </p:sp>
      <p:pic>
        <p:nvPicPr>
          <p:cNvPr id="6" name="Picture 5">
            <a:extLst>
              <a:ext uri="{FF2B5EF4-FFF2-40B4-BE49-F238E27FC236}">
                <a16:creationId xmlns:a16="http://schemas.microsoft.com/office/drawing/2014/main" id="{E7F11E50-E94F-82A1-382D-BBEBD2D45F9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240" y="5877484"/>
            <a:ext cx="1943100" cy="847725"/>
          </a:xfrm>
          <a:prstGeom prst="rect">
            <a:avLst/>
          </a:prstGeom>
        </p:spPr>
      </p:pic>
    </p:spTree>
    <p:custDataLst>
      <p:tags r:id="rId1"/>
    </p:custDataLst>
    <p:extLst>
      <p:ext uri="{BB962C8B-B14F-4D97-AF65-F5344CB8AC3E}">
        <p14:creationId xmlns:p14="http://schemas.microsoft.com/office/powerpoint/2010/main" val="4293890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41194D-1128-C200-B75C-E971B779F703}"/>
              </a:ext>
            </a:extLst>
          </p:cNvPr>
          <p:cNvSpPr>
            <a:spLocks noGrp="1"/>
          </p:cNvSpPr>
          <p:nvPr>
            <p:ph type="title" idx="4294967295"/>
          </p:nvPr>
        </p:nvSpPr>
        <p:spPr>
          <a:xfrm>
            <a:off x="838200" y="-634219"/>
            <a:ext cx="10974323" cy="634219"/>
          </a:xfrm>
        </p:spPr>
        <p:txBody>
          <a:bodyPr vert="horz" lIns="91440" tIns="45720" rIns="91440" bIns="45720" rtlCol="0" anchor="b">
            <a:noAutofit/>
          </a:bodyPr>
          <a:lstStyle/>
          <a:p>
            <a:r>
              <a:rPr lang="en-US" dirty="0"/>
              <a:t>NCFS Logo Closing</a:t>
            </a:r>
          </a:p>
        </p:txBody>
      </p:sp>
      <p:pic>
        <p:nvPicPr>
          <p:cNvPr id="7" name="Picture 6">
            <a:extLst>
              <a:ext uri="{FF2B5EF4-FFF2-40B4-BE49-F238E27FC236}">
                <a16:creationId xmlns:a16="http://schemas.microsoft.com/office/drawing/2014/main" id="{7D7B5FD9-31D7-1C5E-E612-B724951480CC}"/>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r="47157"/>
          <a:stretch/>
        </p:blipFill>
        <p:spPr>
          <a:xfrm>
            <a:off x="0" y="-1"/>
            <a:ext cx="12188952" cy="6857999"/>
          </a:xfrm>
          <a:prstGeom prst="rect">
            <a:avLst/>
          </a:prstGeom>
        </p:spPr>
      </p:pic>
      <p:pic>
        <p:nvPicPr>
          <p:cNvPr id="3" name="Picture 2" descr="NCFS logo on blue cityscape in background.">
            <a:extLst>
              <a:ext uri="{FF2B5EF4-FFF2-40B4-BE49-F238E27FC236}">
                <a16:creationId xmlns:a16="http://schemas.microsoft.com/office/drawing/2014/main" id="{092D3C53-0BA0-32BF-005D-A7ABCB2839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721" y="84300"/>
            <a:ext cx="8052597" cy="4780959"/>
          </a:xfrm>
          <a:prstGeom prst="rect">
            <a:avLst/>
          </a:prstGeom>
        </p:spPr>
      </p:pic>
    </p:spTree>
    <p:custDataLst>
      <p:tags r:id="rId1"/>
    </p:custDataLst>
    <p:extLst>
      <p:ext uri="{BB962C8B-B14F-4D97-AF65-F5344CB8AC3E}">
        <p14:creationId xmlns:p14="http://schemas.microsoft.com/office/powerpoint/2010/main" val="1637839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421FB-CF63-863C-E662-459F20E372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395E9E-DD26-4C6C-AC27-B4E54B17C20D}"/>
              </a:ext>
            </a:extLst>
          </p:cNvPr>
          <p:cNvSpPr>
            <a:spLocks noGrp="1"/>
          </p:cNvSpPr>
          <p:nvPr>
            <p:ph type="title"/>
          </p:nvPr>
        </p:nvSpPr>
        <p:spPr/>
        <p:txBody>
          <a:bodyPr/>
          <a:lstStyle/>
          <a:p>
            <a:r>
              <a:rPr lang="en-US" dirty="0">
                <a:cs typeface="Calibri"/>
              </a:rPr>
              <a:t>Accrual Ledgers in NCFS</a:t>
            </a:r>
            <a:endParaRPr lang="en-US" dirty="0"/>
          </a:p>
        </p:txBody>
      </p:sp>
      <p:sp>
        <p:nvSpPr>
          <p:cNvPr id="3" name="Content Placeholder 2">
            <a:extLst>
              <a:ext uri="{FF2B5EF4-FFF2-40B4-BE49-F238E27FC236}">
                <a16:creationId xmlns:a16="http://schemas.microsoft.com/office/drawing/2014/main" id="{488EF681-B9E6-A81E-66D8-0700D3965BB2}"/>
              </a:ext>
            </a:extLst>
          </p:cNvPr>
          <p:cNvSpPr>
            <a:spLocks noGrp="1"/>
          </p:cNvSpPr>
          <p:nvPr>
            <p:ph idx="1"/>
          </p:nvPr>
        </p:nvSpPr>
        <p:spPr>
          <a:xfrm>
            <a:off x="838200" y="1253331"/>
            <a:ext cx="10974323" cy="1146970"/>
          </a:xfrm>
        </p:spPr>
        <p:txBody>
          <a:bodyPr vert="horz" lIns="91440" tIns="45720" rIns="91440" bIns="45720" rtlCol="0" anchor="t">
            <a:normAutofit/>
          </a:bodyPr>
          <a:lstStyle/>
          <a:p>
            <a:pPr marL="11" indent="0">
              <a:buNone/>
            </a:pPr>
            <a:r>
              <a:rPr lang="en-US" sz="2400" dirty="0">
                <a:cs typeface="Calibri"/>
              </a:rPr>
              <a:t>Modified Accrual and Accrual are Secondary ledgers and are independent of each other so accrual entries will need to be recorded in both the NC ACCRUAL US and NC MODIFIED ACCRUAL US ledgers</a:t>
            </a:r>
            <a:r>
              <a:rPr lang="en-US" sz="2400" dirty="0">
                <a:ea typeface="Calibri" panose="020F0502020204030204"/>
                <a:cs typeface="Calibri" panose="020F0502020204030204"/>
              </a:rPr>
              <a:t>.</a:t>
            </a:r>
            <a:endParaRPr lang="en-US" sz="2400" dirty="0"/>
          </a:p>
        </p:txBody>
      </p:sp>
      <p:sp>
        <p:nvSpPr>
          <p:cNvPr id="5" name="Rectangle: Rounded Corners 4">
            <a:extLst>
              <a:ext uri="{FF2B5EF4-FFF2-40B4-BE49-F238E27FC236}">
                <a16:creationId xmlns:a16="http://schemas.microsoft.com/office/drawing/2014/main" id="{846F711A-634B-DC4C-5EBD-6D19E94998D4}"/>
              </a:ext>
            </a:extLst>
          </p:cNvPr>
          <p:cNvSpPr/>
          <p:nvPr/>
        </p:nvSpPr>
        <p:spPr>
          <a:xfrm>
            <a:off x="1366684" y="2641143"/>
            <a:ext cx="2340077" cy="14945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Accrual Ledger</a:t>
            </a:r>
          </a:p>
        </p:txBody>
      </p:sp>
      <p:pic>
        <p:nvPicPr>
          <p:cNvPr id="29" name="Picture 28" descr="Two arrows with a large X through them pointing from Accrual Ledger to Cash Ledger and Modified Accrual Ledger.">
            <a:extLst>
              <a:ext uri="{FF2B5EF4-FFF2-40B4-BE49-F238E27FC236}">
                <a16:creationId xmlns:a16="http://schemas.microsoft.com/office/drawing/2014/main" id="{7078F2FE-FFAE-AD14-8B17-57748E1530E4}"/>
              </a:ext>
            </a:extLst>
          </p:cNvPr>
          <p:cNvPicPr>
            <a:picLocks noChangeAspect="1"/>
          </p:cNvPicPr>
          <p:nvPr/>
        </p:nvPicPr>
        <p:blipFill>
          <a:blip r:embed="rId3"/>
          <a:stretch>
            <a:fillRect/>
          </a:stretch>
        </p:blipFill>
        <p:spPr>
          <a:xfrm>
            <a:off x="3900724" y="2486064"/>
            <a:ext cx="3200847" cy="1781424"/>
          </a:xfrm>
          <a:prstGeom prst="rect">
            <a:avLst/>
          </a:prstGeom>
        </p:spPr>
      </p:pic>
      <p:sp>
        <p:nvSpPr>
          <p:cNvPr id="6" name="Rectangle: Rounded Corners 5">
            <a:extLst>
              <a:ext uri="{FF2B5EF4-FFF2-40B4-BE49-F238E27FC236}">
                <a16:creationId xmlns:a16="http://schemas.microsoft.com/office/drawing/2014/main" id="{1C00B9B3-1CD9-1336-F49B-3E58B9EF8441}"/>
              </a:ext>
            </a:extLst>
          </p:cNvPr>
          <p:cNvSpPr/>
          <p:nvPr/>
        </p:nvSpPr>
        <p:spPr>
          <a:xfrm>
            <a:off x="7295535" y="2641143"/>
            <a:ext cx="3765755" cy="6563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Cash Ledger</a:t>
            </a:r>
          </a:p>
        </p:txBody>
      </p:sp>
      <p:sp>
        <p:nvSpPr>
          <p:cNvPr id="12" name="Rectangle: Rounded Corners 11">
            <a:extLst>
              <a:ext uri="{FF2B5EF4-FFF2-40B4-BE49-F238E27FC236}">
                <a16:creationId xmlns:a16="http://schemas.microsoft.com/office/drawing/2014/main" id="{AE39AC4A-B7AA-84D0-B561-2092E5B25BDB}"/>
              </a:ext>
            </a:extLst>
          </p:cNvPr>
          <p:cNvSpPr/>
          <p:nvPr/>
        </p:nvSpPr>
        <p:spPr>
          <a:xfrm>
            <a:off x="7295534" y="3473197"/>
            <a:ext cx="3765755" cy="6563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Modified Accrual Ledger</a:t>
            </a:r>
          </a:p>
        </p:txBody>
      </p:sp>
      <p:sp>
        <p:nvSpPr>
          <p:cNvPr id="15" name="Rectangle: Rounded Corners 14">
            <a:extLst>
              <a:ext uri="{FF2B5EF4-FFF2-40B4-BE49-F238E27FC236}">
                <a16:creationId xmlns:a16="http://schemas.microsoft.com/office/drawing/2014/main" id="{B3D354CF-0B0B-8885-2631-8C0B55C8A59B}"/>
              </a:ext>
            </a:extLst>
          </p:cNvPr>
          <p:cNvSpPr/>
          <p:nvPr/>
        </p:nvSpPr>
        <p:spPr>
          <a:xfrm>
            <a:off x="1366684" y="4501897"/>
            <a:ext cx="2340077" cy="14945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Modified Accrual Ledger</a:t>
            </a:r>
          </a:p>
        </p:txBody>
      </p:sp>
      <p:pic>
        <p:nvPicPr>
          <p:cNvPr id="31" name="Picture 30" descr="Two arrows with a large X through them pointing from Modified Accrual Ledger to Cash Ledger and Accrual Ledger.">
            <a:extLst>
              <a:ext uri="{FF2B5EF4-FFF2-40B4-BE49-F238E27FC236}">
                <a16:creationId xmlns:a16="http://schemas.microsoft.com/office/drawing/2014/main" id="{29BFD830-DDAF-5FD4-1FFD-E1AD3FBD97FA}"/>
              </a:ext>
            </a:extLst>
          </p:cNvPr>
          <p:cNvPicPr>
            <a:picLocks noChangeAspect="1"/>
          </p:cNvPicPr>
          <p:nvPr/>
        </p:nvPicPr>
        <p:blipFill>
          <a:blip r:embed="rId3"/>
          <a:stretch>
            <a:fillRect/>
          </a:stretch>
        </p:blipFill>
        <p:spPr>
          <a:xfrm>
            <a:off x="3900724" y="4267488"/>
            <a:ext cx="3200847" cy="1781424"/>
          </a:xfrm>
          <a:prstGeom prst="rect">
            <a:avLst/>
          </a:prstGeom>
        </p:spPr>
      </p:pic>
      <p:sp>
        <p:nvSpPr>
          <p:cNvPr id="17" name="Rectangle: Rounded Corners 16">
            <a:extLst>
              <a:ext uri="{FF2B5EF4-FFF2-40B4-BE49-F238E27FC236}">
                <a16:creationId xmlns:a16="http://schemas.microsoft.com/office/drawing/2014/main" id="{035CB9A0-F2E7-68AE-980B-8E524870BA74}"/>
              </a:ext>
            </a:extLst>
          </p:cNvPr>
          <p:cNvSpPr/>
          <p:nvPr/>
        </p:nvSpPr>
        <p:spPr>
          <a:xfrm>
            <a:off x="7295535" y="4501897"/>
            <a:ext cx="3765755" cy="6563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Cash Ledger</a:t>
            </a:r>
          </a:p>
        </p:txBody>
      </p:sp>
      <p:sp>
        <p:nvSpPr>
          <p:cNvPr id="23" name="Rectangle: Rounded Corners 22">
            <a:extLst>
              <a:ext uri="{FF2B5EF4-FFF2-40B4-BE49-F238E27FC236}">
                <a16:creationId xmlns:a16="http://schemas.microsoft.com/office/drawing/2014/main" id="{C24553F1-1038-94C2-F133-ECCE825A2CF5}"/>
              </a:ext>
            </a:extLst>
          </p:cNvPr>
          <p:cNvSpPr/>
          <p:nvPr/>
        </p:nvSpPr>
        <p:spPr>
          <a:xfrm>
            <a:off x="7295534" y="5333951"/>
            <a:ext cx="3765755" cy="6563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Accrual Ledger</a:t>
            </a:r>
          </a:p>
        </p:txBody>
      </p:sp>
      <p:sp>
        <p:nvSpPr>
          <p:cNvPr id="4" name="Slide Number Placeholder 3">
            <a:extLst>
              <a:ext uri="{FF2B5EF4-FFF2-40B4-BE49-F238E27FC236}">
                <a16:creationId xmlns:a16="http://schemas.microsoft.com/office/drawing/2014/main" id="{43F32CAB-952C-084E-23DC-569BBC01706C}"/>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4</a:t>
            </a:fld>
            <a:endParaRPr lang="en-US"/>
          </a:p>
        </p:txBody>
      </p:sp>
    </p:spTree>
    <p:custDataLst>
      <p:tags r:id="rId1"/>
    </p:custDataLst>
    <p:extLst>
      <p:ext uri="{BB962C8B-B14F-4D97-AF65-F5344CB8AC3E}">
        <p14:creationId xmlns:p14="http://schemas.microsoft.com/office/powerpoint/2010/main" val="2543955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65918-86AB-02D0-41D5-D1B08A531A48}"/>
              </a:ext>
            </a:extLst>
          </p:cNvPr>
          <p:cNvSpPr>
            <a:spLocks noGrp="1"/>
          </p:cNvSpPr>
          <p:nvPr>
            <p:ph type="title"/>
          </p:nvPr>
        </p:nvSpPr>
        <p:spPr/>
        <p:txBody>
          <a:bodyPr/>
          <a:lstStyle/>
          <a:p>
            <a:r>
              <a:rPr lang="en-US" dirty="0"/>
              <a:t>Accrual Ledgers (continued)	</a:t>
            </a:r>
          </a:p>
        </p:txBody>
      </p:sp>
      <p:sp>
        <p:nvSpPr>
          <p:cNvPr id="3" name="Content Placeholder 2">
            <a:extLst>
              <a:ext uri="{FF2B5EF4-FFF2-40B4-BE49-F238E27FC236}">
                <a16:creationId xmlns:a16="http://schemas.microsoft.com/office/drawing/2014/main" id="{0C67169A-E698-54D4-E691-4A74BE80A28F}"/>
              </a:ext>
            </a:extLst>
          </p:cNvPr>
          <p:cNvSpPr>
            <a:spLocks noGrp="1"/>
          </p:cNvSpPr>
          <p:nvPr>
            <p:ph idx="1"/>
          </p:nvPr>
        </p:nvSpPr>
        <p:spPr>
          <a:xfrm>
            <a:off x="838201" y="1253330"/>
            <a:ext cx="6050972" cy="5540558"/>
          </a:xfrm>
        </p:spPr>
        <p:txBody>
          <a:bodyPr>
            <a:normAutofit/>
          </a:bodyPr>
          <a:lstStyle/>
          <a:p>
            <a:pPr marL="0" indent="0">
              <a:lnSpc>
                <a:spcPct val="105000"/>
              </a:lnSpc>
              <a:spcBef>
                <a:spcPts val="600"/>
              </a:spcBef>
              <a:spcAft>
                <a:spcPts val="600"/>
              </a:spcAft>
              <a:buNone/>
            </a:pPr>
            <a:r>
              <a:rPr lang="en-US" sz="2000" dirty="0"/>
              <a:t>Change to the appropriate ledger in the Data Access Set.</a:t>
            </a:r>
          </a:p>
          <a:p>
            <a:pPr marL="0" indent="0">
              <a:lnSpc>
                <a:spcPct val="105000"/>
              </a:lnSpc>
              <a:spcBef>
                <a:spcPts val="600"/>
              </a:spcBef>
              <a:spcAft>
                <a:spcPts val="600"/>
              </a:spcAft>
              <a:buNone/>
            </a:pPr>
            <a:r>
              <a:rPr lang="en-US" sz="2000" dirty="0"/>
              <a:t>For Accrual Entry, Select NC ACCRUALS ENT – AGENCY XXXX</a:t>
            </a:r>
          </a:p>
          <a:p>
            <a:pPr lvl="1">
              <a:lnSpc>
                <a:spcPct val="105000"/>
              </a:lnSpc>
              <a:spcBef>
                <a:spcPts val="600"/>
              </a:spcBef>
              <a:spcAft>
                <a:spcPts val="600"/>
              </a:spcAft>
              <a:buClrTx/>
            </a:pPr>
            <a:r>
              <a:rPr lang="en-US" sz="2000" dirty="0"/>
              <a:t>Agencies may have NC ACCRUALS ENT or NC ACCRUALS READ options.</a:t>
            </a:r>
          </a:p>
          <a:p>
            <a:pPr lvl="1">
              <a:lnSpc>
                <a:spcPct val="105000"/>
              </a:lnSpc>
              <a:spcBef>
                <a:spcPts val="600"/>
              </a:spcBef>
              <a:spcAft>
                <a:spcPts val="600"/>
              </a:spcAft>
              <a:buClrTx/>
            </a:pPr>
            <a:r>
              <a:rPr lang="en-US" sz="2000" dirty="0"/>
              <a:t>Agency access is determined by security roles. NC ACCRUAL ENT is for journal entry in either the Accrual or Modified Accrual ledger.</a:t>
            </a:r>
          </a:p>
          <a:p>
            <a:pPr lvl="1">
              <a:lnSpc>
                <a:spcPct val="105000"/>
              </a:lnSpc>
              <a:spcBef>
                <a:spcPts val="600"/>
              </a:spcBef>
              <a:spcAft>
                <a:spcPts val="600"/>
              </a:spcAft>
              <a:buClrTx/>
            </a:pPr>
            <a:r>
              <a:rPr lang="en-US" sz="2000" dirty="0"/>
              <a:t>NC ACCRUAL READ is for users with inquiry only in both accrual ledgers.</a:t>
            </a:r>
            <a:endParaRPr lang="en-US" dirty="0"/>
          </a:p>
        </p:txBody>
      </p:sp>
      <p:pic>
        <p:nvPicPr>
          <p:cNvPr id="9" name="Picture 8" descr="Closeup of the Change Data Access Set selection list.">
            <a:extLst>
              <a:ext uri="{FF2B5EF4-FFF2-40B4-BE49-F238E27FC236}">
                <a16:creationId xmlns:a16="http://schemas.microsoft.com/office/drawing/2014/main" id="{5EBD7C2D-74E3-66ED-058B-B0810FED3719}"/>
              </a:ext>
            </a:extLst>
          </p:cNvPr>
          <p:cNvPicPr>
            <a:picLocks noChangeAspect="1"/>
          </p:cNvPicPr>
          <p:nvPr/>
        </p:nvPicPr>
        <p:blipFill>
          <a:blip r:embed="rId3"/>
          <a:stretch>
            <a:fillRect/>
          </a:stretch>
        </p:blipFill>
        <p:spPr>
          <a:xfrm>
            <a:off x="7019372" y="2533008"/>
            <a:ext cx="3974937" cy="2981202"/>
          </a:xfrm>
          <a:prstGeom prst="rect">
            <a:avLst/>
          </a:prstGeom>
        </p:spPr>
      </p:pic>
      <p:sp>
        <p:nvSpPr>
          <p:cNvPr id="4" name="Slide Number Placeholder 3">
            <a:extLst>
              <a:ext uri="{FF2B5EF4-FFF2-40B4-BE49-F238E27FC236}">
                <a16:creationId xmlns:a16="http://schemas.microsoft.com/office/drawing/2014/main" id="{9EEB2F7C-0464-EDAA-8AEE-5364CEC6A6BE}"/>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5</a:t>
            </a:fld>
            <a:endParaRPr lang="en-US"/>
          </a:p>
        </p:txBody>
      </p:sp>
      <p:pic>
        <p:nvPicPr>
          <p:cNvPr id="8" name="Picture 7" descr="Closeup of Data Access Set showing NC CASH US currently selected and a red arrow pointing to the Change link.">
            <a:extLst>
              <a:ext uri="{FF2B5EF4-FFF2-40B4-BE49-F238E27FC236}">
                <a16:creationId xmlns:a16="http://schemas.microsoft.com/office/drawing/2014/main" id="{90E5B3CA-8FB0-7F4F-71B9-8E8DC910B403}"/>
              </a:ext>
            </a:extLst>
          </p:cNvPr>
          <p:cNvPicPr>
            <a:picLocks noChangeAspect="1"/>
          </p:cNvPicPr>
          <p:nvPr/>
        </p:nvPicPr>
        <p:blipFill>
          <a:blip r:embed="rId4"/>
          <a:stretch>
            <a:fillRect/>
          </a:stretch>
        </p:blipFill>
        <p:spPr>
          <a:xfrm>
            <a:off x="7019372" y="1253330"/>
            <a:ext cx="4591691" cy="1152686"/>
          </a:xfrm>
          <a:prstGeom prst="rect">
            <a:avLst/>
          </a:prstGeom>
        </p:spPr>
      </p:pic>
    </p:spTree>
    <p:custDataLst>
      <p:tags r:id="rId1"/>
    </p:custDataLst>
    <p:extLst>
      <p:ext uri="{BB962C8B-B14F-4D97-AF65-F5344CB8AC3E}">
        <p14:creationId xmlns:p14="http://schemas.microsoft.com/office/powerpoint/2010/main" val="1705877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6CC4B-EC0A-E589-F780-7050702E8589}"/>
              </a:ext>
            </a:extLst>
          </p:cNvPr>
          <p:cNvSpPr>
            <a:spLocks noGrp="1"/>
          </p:cNvSpPr>
          <p:nvPr>
            <p:ph type="title"/>
          </p:nvPr>
        </p:nvSpPr>
        <p:spPr/>
        <p:txBody>
          <a:bodyPr/>
          <a:lstStyle/>
          <a:p>
            <a:r>
              <a:rPr lang="en-US" dirty="0"/>
              <a:t>Enter Accrual Journals</a:t>
            </a:r>
          </a:p>
        </p:txBody>
      </p:sp>
      <p:sp>
        <p:nvSpPr>
          <p:cNvPr id="3" name="Content Placeholder 2">
            <a:extLst>
              <a:ext uri="{FF2B5EF4-FFF2-40B4-BE49-F238E27FC236}">
                <a16:creationId xmlns:a16="http://schemas.microsoft.com/office/drawing/2014/main" id="{BC159919-CD0F-B2BE-D584-ACF4E86C0399}"/>
              </a:ext>
            </a:extLst>
          </p:cNvPr>
          <p:cNvSpPr>
            <a:spLocks noGrp="1"/>
          </p:cNvSpPr>
          <p:nvPr>
            <p:ph idx="1"/>
          </p:nvPr>
        </p:nvSpPr>
        <p:spPr>
          <a:xfrm>
            <a:off x="838200" y="1189703"/>
            <a:ext cx="10974323" cy="1237298"/>
          </a:xfrm>
        </p:spPr>
        <p:txBody>
          <a:bodyPr>
            <a:normAutofit/>
          </a:bodyPr>
          <a:lstStyle/>
          <a:p>
            <a:pPr marL="0" indent="0">
              <a:buNone/>
            </a:pPr>
            <a:r>
              <a:rPr lang="en-US" sz="2400" dirty="0"/>
              <a:t>Confirm your Data Access set - You can select either the NC ACCRUAL US or NC MODIFIED ACCRUAL US in the Ledger field on the Create Journal page in NCFS or in the Create Journal spreadsheet.</a:t>
            </a:r>
          </a:p>
        </p:txBody>
      </p:sp>
      <p:pic>
        <p:nvPicPr>
          <p:cNvPr id="12" name="Picture 11" descr="The Create Journal page in NCFS showing the NC ACCRUAL US and NC MODIFIED ACCRUAL US options in the required Ledger field.">
            <a:extLst>
              <a:ext uri="{FF2B5EF4-FFF2-40B4-BE49-F238E27FC236}">
                <a16:creationId xmlns:a16="http://schemas.microsoft.com/office/drawing/2014/main" id="{2E413E48-4D06-9BB8-3990-58636F8794AC}"/>
              </a:ext>
            </a:extLst>
          </p:cNvPr>
          <p:cNvPicPr>
            <a:picLocks noChangeAspect="1"/>
          </p:cNvPicPr>
          <p:nvPr/>
        </p:nvPicPr>
        <p:blipFill>
          <a:blip r:embed="rId3"/>
          <a:stretch>
            <a:fillRect/>
          </a:stretch>
        </p:blipFill>
        <p:spPr>
          <a:xfrm>
            <a:off x="1314512" y="2287934"/>
            <a:ext cx="5010849" cy="4505954"/>
          </a:xfrm>
          <a:prstGeom prst="rect">
            <a:avLst/>
          </a:prstGeom>
        </p:spPr>
      </p:pic>
      <p:pic>
        <p:nvPicPr>
          <p:cNvPr id="14" name="Picture 13" descr="An example Create Journal spreadsheet showing the NC ACCRUAL US and NC MODIFIED ACCRUAL US options in the required Ledger field.">
            <a:extLst>
              <a:ext uri="{FF2B5EF4-FFF2-40B4-BE49-F238E27FC236}">
                <a16:creationId xmlns:a16="http://schemas.microsoft.com/office/drawing/2014/main" id="{02204861-9C12-C9D6-F3EA-06FD5F714F21}"/>
              </a:ext>
            </a:extLst>
          </p:cNvPr>
          <p:cNvPicPr>
            <a:picLocks noChangeAspect="1"/>
          </p:cNvPicPr>
          <p:nvPr/>
        </p:nvPicPr>
        <p:blipFill>
          <a:blip r:embed="rId4"/>
          <a:stretch>
            <a:fillRect/>
          </a:stretch>
        </p:blipFill>
        <p:spPr>
          <a:xfrm>
            <a:off x="6801673" y="2287934"/>
            <a:ext cx="4496427" cy="2419688"/>
          </a:xfrm>
          <a:prstGeom prst="rect">
            <a:avLst/>
          </a:prstGeom>
        </p:spPr>
      </p:pic>
      <p:sp>
        <p:nvSpPr>
          <p:cNvPr id="4" name="Slide Number Placeholder 3">
            <a:extLst>
              <a:ext uri="{FF2B5EF4-FFF2-40B4-BE49-F238E27FC236}">
                <a16:creationId xmlns:a16="http://schemas.microsoft.com/office/drawing/2014/main" id="{F3F6872B-80CF-D279-35A6-F859E9BB0CD3}"/>
              </a:ext>
              <a:ext uri="{C183D7F6-B498-43B3-948B-1728B52AA6E4}">
                <adec:decorative xmlns:adec="http://schemas.microsoft.com/office/drawing/2017/decorative" val="1"/>
              </a:ext>
            </a:extLst>
          </p:cNvPr>
          <p:cNvSpPr>
            <a:spLocks noGrp="1"/>
          </p:cNvSpPr>
          <p:nvPr>
            <p:ph type="sldNum" sz="quarter" idx="12"/>
          </p:nvPr>
        </p:nvSpPr>
        <p:spPr/>
        <p:txBody>
          <a:bodyPr/>
          <a:lstStyle/>
          <a:p>
            <a:fld id="{205155C8-06EF-4D76-B723-5863044CF28B}" type="slidenum">
              <a:rPr lang="en-US" smtClean="0"/>
              <a:pPr/>
              <a:t>6</a:t>
            </a:fld>
            <a:endParaRPr lang="en-US"/>
          </a:p>
        </p:txBody>
      </p:sp>
    </p:spTree>
    <p:custDataLst>
      <p:tags r:id="rId1"/>
    </p:custDataLst>
    <p:extLst>
      <p:ext uri="{BB962C8B-B14F-4D97-AF65-F5344CB8AC3E}">
        <p14:creationId xmlns:p14="http://schemas.microsoft.com/office/powerpoint/2010/main" val="21752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806E3-A05C-6257-8ECA-6A2BFFEBD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61FEC3-FDA9-0627-2A59-E39595C7122F}"/>
              </a:ext>
            </a:extLst>
          </p:cNvPr>
          <p:cNvSpPr>
            <a:spLocks noGrp="1"/>
          </p:cNvSpPr>
          <p:nvPr>
            <p:ph type="title"/>
          </p:nvPr>
        </p:nvSpPr>
        <p:spPr/>
        <p:txBody>
          <a:bodyPr/>
          <a:lstStyle/>
          <a:p>
            <a:r>
              <a:rPr lang="en-US" sz="3600" dirty="0">
                <a:ea typeface="Calibri"/>
                <a:cs typeface="Calibri"/>
              </a:rPr>
              <a:t>Accrual Entry Lessons Learned</a:t>
            </a:r>
          </a:p>
        </p:txBody>
      </p:sp>
      <p:sp>
        <p:nvSpPr>
          <p:cNvPr id="3" name="Content Placeholder 2">
            <a:extLst>
              <a:ext uri="{FF2B5EF4-FFF2-40B4-BE49-F238E27FC236}">
                <a16:creationId xmlns:a16="http://schemas.microsoft.com/office/drawing/2014/main" id="{3BC568FD-71B3-973D-669E-74D9ACBBF60D}"/>
              </a:ext>
            </a:extLst>
          </p:cNvPr>
          <p:cNvSpPr>
            <a:spLocks noGrp="1"/>
          </p:cNvSpPr>
          <p:nvPr>
            <p:ph idx="1"/>
          </p:nvPr>
        </p:nvSpPr>
        <p:spPr/>
        <p:txBody>
          <a:bodyPr vert="horz" lIns="91440" tIns="45720" rIns="91440" bIns="45720" rtlCol="0" anchor="t">
            <a:normAutofit/>
          </a:bodyPr>
          <a:lstStyle/>
          <a:p>
            <a:pPr marL="685165" lvl="1" indent="-227965">
              <a:lnSpc>
                <a:spcPct val="100000"/>
              </a:lnSpc>
              <a:spcBef>
                <a:spcPts val="600"/>
              </a:spcBef>
              <a:spcAft>
                <a:spcPts val="600"/>
              </a:spcAft>
              <a:buClr>
                <a:schemeClr val="tx1"/>
              </a:buClr>
              <a:buFont typeface="Arial" panose="05000000000000000000" pitchFamily="2" charset="2"/>
            </a:pPr>
            <a:r>
              <a:rPr lang="en-US" dirty="0">
                <a:ea typeface="Calibri"/>
                <a:cs typeface="Calibri"/>
              </a:rPr>
              <a:t>Accrual entries should be recorded in the 13_Jun-26 period.</a:t>
            </a:r>
          </a:p>
          <a:p>
            <a:pPr marL="685165" lvl="1" indent="-227965">
              <a:lnSpc>
                <a:spcPct val="100000"/>
              </a:lnSpc>
              <a:spcBef>
                <a:spcPts val="600"/>
              </a:spcBef>
              <a:spcAft>
                <a:spcPts val="600"/>
              </a:spcAft>
              <a:buClr>
                <a:schemeClr val="tx1"/>
              </a:buClr>
              <a:buFont typeface="Arial" panose="05000000000000000000" pitchFamily="2" charset="2"/>
            </a:pPr>
            <a:r>
              <a:rPr lang="en-US" dirty="0">
                <a:ea typeface="Calibri"/>
                <a:cs typeface="Calibri"/>
              </a:rPr>
              <a:t>Journals with NC AGY REVERSING ACR category should not be used in the Jun-26 period because they will reverse in 13_Jun-26 period.</a:t>
            </a:r>
          </a:p>
          <a:p>
            <a:pPr marL="685165" lvl="1" indent="-227965">
              <a:lnSpc>
                <a:spcPct val="100000"/>
              </a:lnSpc>
              <a:spcBef>
                <a:spcPts val="600"/>
              </a:spcBef>
              <a:spcAft>
                <a:spcPts val="600"/>
              </a:spcAft>
              <a:buClr>
                <a:schemeClr val="tx1"/>
              </a:buClr>
              <a:buFont typeface="Arial" panose="05000000000000000000" pitchFamily="2" charset="2"/>
              <a:buChar char="•"/>
            </a:pPr>
            <a:r>
              <a:rPr lang="en-US" dirty="0">
                <a:solidFill>
                  <a:srgbClr val="000000"/>
                </a:solidFill>
                <a:ea typeface="Calibri" panose="020F0502020204030204"/>
                <a:cs typeface="Calibri" panose="020F0502020204030204"/>
              </a:rPr>
              <a:t>Do not record any entries to cash 11120000 in the 13th period or directly in the accrual ledgers.</a:t>
            </a:r>
          </a:p>
          <a:p>
            <a:pPr marL="685165" lvl="1" indent="-227965">
              <a:lnSpc>
                <a:spcPct val="100000"/>
              </a:lnSpc>
              <a:spcBef>
                <a:spcPts val="600"/>
              </a:spcBef>
              <a:spcAft>
                <a:spcPts val="600"/>
              </a:spcAft>
              <a:buClr>
                <a:schemeClr val="tx1"/>
              </a:buClr>
              <a:buFont typeface="Arial" panose="05000000000000000000" pitchFamily="2" charset="2"/>
              <a:buChar char="•"/>
            </a:pPr>
            <a:r>
              <a:rPr lang="en-US" dirty="0">
                <a:solidFill>
                  <a:srgbClr val="000000"/>
                </a:solidFill>
                <a:ea typeface="Calibri" panose="020F0502020204030204"/>
                <a:cs typeface="Calibri" panose="020F0502020204030204"/>
              </a:rPr>
              <a:t>Do not record accruals in the NC CASH US ledger.</a:t>
            </a:r>
          </a:p>
          <a:p>
            <a:pPr marL="685165" lvl="1" indent="-227965">
              <a:lnSpc>
                <a:spcPct val="100000"/>
              </a:lnSpc>
              <a:spcBef>
                <a:spcPts val="600"/>
              </a:spcBef>
              <a:spcAft>
                <a:spcPts val="600"/>
              </a:spcAft>
              <a:buClr>
                <a:schemeClr val="tx1"/>
              </a:buClr>
              <a:buFont typeface="Arial" panose="05000000000000000000" pitchFamily="2" charset="2"/>
              <a:buChar char="•"/>
            </a:pPr>
            <a:r>
              <a:rPr lang="en-US" dirty="0">
                <a:solidFill>
                  <a:srgbClr val="444444"/>
                </a:solidFill>
                <a:ea typeface="Calibri" panose="020F0502020204030204"/>
                <a:cs typeface="Calibri" panose="020F0502020204030204"/>
              </a:rPr>
              <a:t>Do not use DEP or PAY category entries in the accrual ledgers.</a:t>
            </a:r>
            <a:endParaRPr lang="en-US" dirty="0">
              <a:solidFill>
                <a:srgbClr val="000000"/>
              </a:solidFill>
              <a:ea typeface="Calibri" panose="020F0502020204030204"/>
              <a:cs typeface="Calibri" panose="020F0502020204030204"/>
            </a:endParaRPr>
          </a:p>
          <a:p>
            <a:pPr marL="685165" lvl="1" indent="-227965">
              <a:lnSpc>
                <a:spcPct val="100000"/>
              </a:lnSpc>
              <a:spcBef>
                <a:spcPts val="600"/>
              </a:spcBef>
              <a:spcAft>
                <a:spcPts val="600"/>
              </a:spcAft>
              <a:buClr>
                <a:schemeClr val="tx1"/>
              </a:buClr>
              <a:buFont typeface="Arial" panose="05000000000000000000" pitchFamily="2" charset="2"/>
              <a:buChar char="•"/>
            </a:pPr>
            <a:r>
              <a:rPr lang="en-US" dirty="0">
                <a:solidFill>
                  <a:srgbClr val="444444"/>
                </a:solidFill>
                <a:ea typeface="Calibri" panose="020F0502020204030204"/>
                <a:cs typeface="Calibri" panose="020F0502020204030204"/>
              </a:rPr>
              <a:t>When using the spreadsheet upload to record accruals, the Data Access Set in NCFS should be NC ACCRUALS ENT – AGENCY XXXX prior to downloading the spreadsheet.</a:t>
            </a:r>
            <a:endParaRPr lang="en-US" sz="2650"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ED1B90AE-1333-B005-B05F-0734B6CB38B6}"/>
              </a:ext>
            </a:extLst>
          </p:cNvPr>
          <p:cNvSpPr>
            <a:spLocks noGrp="1"/>
          </p:cNvSpPr>
          <p:nvPr>
            <p:ph type="sldNum" sz="quarter" idx="12"/>
          </p:nvPr>
        </p:nvSpPr>
        <p:spPr/>
        <p:txBody>
          <a:bodyPr/>
          <a:lstStyle/>
          <a:p>
            <a:fld id="{205155C8-06EF-4D76-B723-5863044CF28B}" type="slidenum">
              <a:rPr lang="en-US" smtClean="0"/>
              <a:pPr/>
              <a:t>7</a:t>
            </a:fld>
            <a:endParaRPr lang="en-US"/>
          </a:p>
        </p:txBody>
      </p:sp>
    </p:spTree>
    <p:custDataLst>
      <p:tags r:id="rId1"/>
    </p:custDataLst>
    <p:extLst>
      <p:ext uri="{BB962C8B-B14F-4D97-AF65-F5344CB8AC3E}">
        <p14:creationId xmlns:p14="http://schemas.microsoft.com/office/powerpoint/2010/main" val="3529083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F1B79-2FE0-0ED8-F292-E497C3AE92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76F16C-2FA5-B9AA-4C4E-2B7C383E821A}"/>
              </a:ext>
            </a:extLst>
          </p:cNvPr>
          <p:cNvSpPr>
            <a:spLocks noGrp="1"/>
          </p:cNvSpPr>
          <p:nvPr>
            <p:ph type="title"/>
          </p:nvPr>
        </p:nvSpPr>
        <p:spPr/>
        <p:txBody>
          <a:bodyPr/>
          <a:lstStyle/>
          <a:p>
            <a:r>
              <a:rPr lang="en-US" sz="3600" dirty="0">
                <a:cs typeface="Calibri"/>
              </a:rPr>
              <a:t>Accounts Receivable in NCFS</a:t>
            </a:r>
            <a:endParaRPr lang="en-US" dirty="0"/>
          </a:p>
        </p:txBody>
      </p:sp>
      <p:sp>
        <p:nvSpPr>
          <p:cNvPr id="3" name="Content Placeholder 2">
            <a:extLst>
              <a:ext uri="{FF2B5EF4-FFF2-40B4-BE49-F238E27FC236}">
                <a16:creationId xmlns:a16="http://schemas.microsoft.com/office/drawing/2014/main" id="{DDFA0B71-D43B-54A8-3093-2E9B3269D6B4}"/>
              </a:ext>
            </a:extLst>
          </p:cNvPr>
          <p:cNvSpPr>
            <a:spLocks noGrp="1"/>
          </p:cNvSpPr>
          <p:nvPr>
            <p:ph idx="1"/>
          </p:nvPr>
        </p:nvSpPr>
        <p:spPr/>
        <p:txBody>
          <a:bodyPr vert="horz" lIns="91440" tIns="45720" rIns="91440" bIns="45720" rtlCol="0" anchor="t">
            <a:normAutofit/>
          </a:bodyPr>
          <a:lstStyle/>
          <a:p>
            <a:pPr marL="685165" lvl="1" indent="-227965">
              <a:lnSpc>
                <a:spcPct val="114000"/>
              </a:lnSpc>
              <a:spcBef>
                <a:spcPts val="600"/>
              </a:spcBef>
              <a:spcAft>
                <a:spcPts val="600"/>
              </a:spcAft>
              <a:buClr>
                <a:schemeClr val="tx1"/>
              </a:buClr>
              <a:buFont typeface="Arial" panose="05000000000000000000" pitchFamily="2" charset="2"/>
            </a:pPr>
            <a:r>
              <a:rPr lang="en-US" dirty="0">
                <a:ea typeface="Calibri" panose="020F0502020204030204"/>
                <a:cs typeface="Calibri" panose="020F0502020204030204"/>
              </a:rPr>
              <a:t>NCFS does not have an automated process to inject accruals.</a:t>
            </a:r>
          </a:p>
          <a:p>
            <a:pPr marL="685165" lvl="1" indent="-227965">
              <a:lnSpc>
                <a:spcPct val="114000"/>
              </a:lnSpc>
              <a:spcBef>
                <a:spcPts val="600"/>
              </a:spcBef>
              <a:spcAft>
                <a:spcPts val="600"/>
              </a:spcAft>
              <a:buClr>
                <a:schemeClr val="tx1"/>
              </a:buClr>
              <a:buFont typeface="Arial" panose="05000000000000000000" pitchFamily="2" charset="2"/>
              <a:buChar char="•"/>
            </a:pPr>
            <a:r>
              <a:rPr lang="en-US" dirty="0">
                <a:ea typeface="Calibri" panose="020F0502020204030204"/>
                <a:cs typeface="Calibri" panose="020F0502020204030204"/>
              </a:rPr>
              <a:t>Agencies should review receipts posted in July and record manual accounts receivable accrual entries as needed.</a:t>
            </a:r>
          </a:p>
          <a:p>
            <a:pPr marL="685165" lvl="1" indent="-227965">
              <a:lnSpc>
                <a:spcPct val="114000"/>
              </a:lnSpc>
              <a:spcBef>
                <a:spcPts val="600"/>
              </a:spcBef>
              <a:spcAft>
                <a:spcPts val="600"/>
              </a:spcAft>
              <a:buClr>
                <a:schemeClr val="tx1"/>
              </a:buClr>
              <a:buFont typeface="Arial" panose="05000000000000000000" pitchFamily="2" charset="2"/>
              <a:buChar char="•"/>
            </a:pPr>
            <a:r>
              <a:rPr lang="en-US" dirty="0">
                <a:ea typeface="Calibri" panose="020F0502020204030204"/>
                <a:cs typeface="Calibri" panose="020F0502020204030204"/>
              </a:rPr>
              <a:t>If a subsystem is used for billing, accounts receivable balances from the subsystem may be the most appropriate way to determine receivable accrual entries.</a:t>
            </a:r>
          </a:p>
        </p:txBody>
      </p:sp>
      <p:sp>
        <p:nvSpPr>
          <p:cNvPr id="4" name="Slide Number Placeholder 3">
            <a:extLst>
              <a:ext uri="{FF2B5EF4-FFF2-40B4-BE49-F238E27FC236}">
                <a16:creationId xmlns:a16="http://schemas.microsoft.com/office/drawing/2014/main" id="{E19F7E5D-426C-3106-D6B3-1176DFF24C6D}"/>
              </a:ext>
            </a:extLst>
          </p:cNvPr>
          <p:cNvSpPr>
            <a:spLocks noGrp="1"/>
          </p:cNvSpPr>
          <p:nvPr>
            <p:ph type="sldNum" sz="quarter" idx="12"/>
          </p:nvPr>
        </p:nvSpPr>
        <p:spPr/>
        <p:txBody>
          <a:bodyPr/>
          <a:lstStyle/>
          <a:p>
            <a:fld id="{205155C8-06EF-4D76-B723-5863044CF28B}" type="slidenum">
              <a:rPr lang="en-US" smtClean="0"/>
              <a:pPr/>
              <a:t>8</a:t>
            </a:fld>
            <a:endParaRPr lang="en-US"/>
          </a:p>
        </p:txBody>
      </p:sp>
    </p:spTree>
    <p:custDataLst>
      <p:tags r:id="rId1"/>
    </p:custDataLst>
    <p:extLst>
      <p:ext uri="{BB962C8B-B14F-4D97-AF65-F5344CB8AC3E}">
        <p14:creationId xmlns:p14="http://schemas.microsoft.com/office/powerpoint/2010/main" val="795743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6680-6EC8-A316-B4DC-B5E358254F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5128A-5E50-B6B7-39A7-16C474837B1C}"/>
              </a:ext>
            </a:extLst>
          </p:cNvPr>
          <p:cNvSpPr>
            <a:spLocks noGrp="1"/>
          </p:cNvSpPr>
          <p:nvPr>
            <p:ph type="title"/>
          </p:nvPr>
        </p:nvSpPr>
        <p:spPr/>
        <p:txBody>
          <a:bodyPr/>
          <a:lstStyle/>
          <a:p>
            <a:r>
              <a:rPr lang="en-US" sz="3600" dirty="0">
                <a:cs typeface="Calibri"/>
              </a:rPr>
              <a:t>Accounts Payable Mail Service Center</a:t>
            </a:r>
            <a:endParaRPr lang="en-US" dirty="0"/>
          </a:p>
        </p:txBody>
      </p:sp>
      <p:sp>
        <p:nvSpPr>
          <p:cNvPr id="3" name="Content Placeholder 2">
            <a:extLst>
              <a:ext uri="{FF2B5EF4-FFF2-40B4-BE49-F238E27FC236}">
                <a16:creationId xmlns:a16="http://schemas.microsoft.com/office/drawing/2014/main" id="{1CC30315-65D1-BBE2-BF95-5706AFD5D79B}"/>
              </a:ext>
            </a:extLst>
          </p:cNvPr>
          <p:cNvSpPr>
            <a:spLocks noGrp="1"/>
          </p:cNvSpPr>
          <p:nvPr>
            <p:ph idx="1"/>
          </p:nvPr>
        </p:nvSpPr>
        <p:spPr/>
        <p:txBody>
          <a:bodyPr vert="horz" lIns="91440" tIns="45720" rIns="91440" bIns="45720" rtlCol="0" anchor="t">
            <a:normAutofit/>
          </a:bodyPr>
          <a:lstStyle/>
          <a:p>
            <a:pPr marL="0" indent="0">
              <a:lnSpc>
                <a:spcPct val="114000"/>
              </a:lnSpc>
              <a:spcBef>
                <a:spcPts val="600"/>
              </a:spcBef>
              <a:spcAft>
                <a:spcPts val="600"/>
              </a:spcAft>
              <a:buClr>
                <a:schemeClr val="tx1"/>
              </a:buClr>
              <a:buNone/>
            </a:pPr>
            <a:r>
              <a:rPr lang="en-US" sz="2400" dirty="0">
                <a:ea typeface="Calibri" panose="020F0502020204030204"/>
                <a:cs typeface="Calibri" panose="020F0502020204030204"/>
              </a:rPr>
              <a:t>Since the Mail Service Center payments are interfaced monthly as an intercompany (IC) transfer, agencies will not have the option to add accrual indicators.  </a:t>
            </a:r>
          </a:p>
          <a:p>
            <a:pPr lvl="1">
              <a:lnSpc>
                <a:spcPct val="114000"/>
              </a:lnSpc>
              <a:spcBef>
                <a:spcPts val="600"/>
              </a:spcBef>
              <a:spcAft>
                <a:spcPts val="600"/>
              </a:spcAft>
              <a:buClr>
                <a:schemeClr val="tx1"/>
              </a:buClr>
            </a:pPr>
            <a:r>
              <a:rPr lang="en-US" dirty="0">
                <a:ea typeface="Calibri" panose="020F0502020204030204"/>
                <a:cs typeface="Calibri" panose="020F0502020204030204"/>
              </a:rPr>
              <a:t>OSC will summarize the IC entries and provide the accrual to the agencies.</a:t>
            </a:r>
          </a:p>
          <a:p>
            <a:pPr lvl="1">
              <a:lnSpc>
                <a:spcPct val="114000"/>
              </a:lnSpc>
              <a:spcBef>
                <a:spcPts val="600"/>
              </a:spcBef>
              <a:spcAft>
                <a:spcPts val="600"/>
              </a:spcAft>
              <a:buClr>
                <a:schemeClr val="tx1"/>
              </a:buClr>
            </a:pPr>
            <a:r>
              <a:rPr lang="en-US" dirty="0">
                <a:ea typeface="Calibri" panose="020F0502020204030204"/>
                <a:cs typeface="Calibri" panose="020F0502020204030204"/>
              </a:rPr>
              <a:t>Agencies will need to review entries for accuracy and </a:t>
            </a:r>
            <a:r>
              <a:rPr lang="en-US" b="1" dirty="0">
                <a:ea typeface="Calibri" panose="020F0502020204030204"/>
                <a:cs typeface="Calibri" panose="020F0502020204030204"/>
              </a:rPr>
              <a:t>record the entries in the accrual ledgers</a:t>
            </a:r>
            <a:r>
              <a:rPr lang="en-US" dirty="0">
                <a:ea typeface="Calibri" panose="020F0502020204030204"/>
                <a:cs typeface="Calibri" panose="020F0502020204030204"/>
              </a:rPr>
              <a:t>.</a:t>
            </a:r>
          </a:p>
        </p:txBody>
      </p:sp>
      <p:sp>
        <p:nvSpPr>
          <p:cNvPr id="4" name="Slide Number Placeholder 3">
            <a:extLst>
              <a:ext uri="{FF2B5EF4-FFF2-40B4-BE49-F238E27FC236}">
                <a16:creationId xmlns:a16="http://schemas.microsoft.com/office/drawing/2014/main" id="{41FCFBAD-3733-D0E5-5D3E-77BF73A87791}"/>
              </a:ext>
            </a:extLst>
          </p:cNvPr>
          <p:cNvSpPr>
            <a:spLocks noGrp="1"/>
          </p:cNvSpPr>
          <p:nvPr>
            <p:ph type="sldNum" sz="quarter" idx="12"/>
          </p:nvPr>
        </p:nvSpPr>
        <p:spPr/>
        <p:txBody>
          <a:bodyPr/>
          <a:lstStyle/>
          <a:p>
            <a:fld id="{205155C8-06EF-4D76-B723-5863044CF28B}" type="slidenum">
              <a:rPr lang="en-US" smtClean="0"/>
              <a:pPr/>
              <a:t>9</a:t>
            </a:fld>
            <a:endParaRPr lang="en-US"/>
          </a:p>
        </p:txBody>
      </p:sp>
    </p:spTree>
    <p:custDataLst>
      <p:tags r:id="rId1"/>
    </p:custDataLst>
    <p:extLst>
      <p:ext uri="{BB962C8B-B14F-4D97-AF65-F5344CB8AC3E}">
        <p14:creationId xmlns:p14="http://schemas.microsoft.com/office/powerpoint/2010/main" val="30850557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1_OFFICE THEME" val="dXivoXOA"/>
  <p:tag name="ARTICULATE_SLIDE_THUMBNAIL_REFRESH" val="1"/>
  <p:tag name="ARTICULATE_DESIGN_ID_2_OFFICE THEME" val="vxbwljep"/>
  <p:tag name="ARTICULATE_DESIGN_ID_CUSTOM DESIGN" val="KPCFa67m"/>
  <p:tag name="ARTICULATE_DESIGN_ID_3_OFFICE THEME" val="4Q1iprmT"/>
  <p:tag name="ARTICULATE_SLIDE_COUNT" val="3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44546A"/>
      </a:dk2>
      <a:lt2>
        <a:srgbClr val="E7E6E6"/>
      </a:lt2>
      <a:accent1>
        <a:srgbClr val="2E328B"/>
      </a:accent1>
      <a:accent2>
        <a:srgbClr val="972200"/>
      </a:accent2>
      <a:accent3>
        <a:srgbClr val="449E46"/>
      </a:accent3>
      <a:accent4>
        <a:srgbClr val="FAD803"/>
      </a:accent4>
      <a:accent5>
        <a:srgbClr val="0070C0"/>
      </a:accent5>
      <a:accent6>
        <a:srgbClr val="98CB3A"/>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FS_Template_FINAL" id="{711A3E18-2229-4062-B693-93773C9F3570}" vid="{D04656D6-CC52-4751-B34D-F0BE9F61827F}"/>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2">
      <a:dk1>
        <a:sysClr val="windowText" lastClr="000000"/>
      </a:dk1>
      <a:lt1>
        <a:sysClr val="window" lastClr="FFFFFF"/>
      </a:lt1>
      <a:dk2>
        <a:srgbClr val="44546A"/>
      </a:dk2>
      <a:lt2>
        <a:srgbClr val="E7E6E6"/>
      </a:lt2>
      <a:accent1>
        <a:srgbClr val="2E328B"/>
      </a:accent1>
      <a:accent2>
        <a:srgbClr val="972200"/>
      </a:accent2>
      <a:accent3>
        <a:srgbClr val="449E46"/>
      </a:accent3>
      <a:accent4>
        <a:srgbClr val="FAD803"/>
      </a:accent4>
      <a:accent5>
        <a:srgbClr val="0070C0"/>
      </a:accent5>
      <a:accent6>
        <a:srgbClr val="98CB3A"/>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FS_Template_FINAL" id="{5A8F3AC2-F38D-4188-806F-28E949A1A660}" vid="{F076A964-DF37-429C-8F97-E2D1D166281D}"/>
    </a:ext>
  </a:extLst>
</a:theme>
</file>

<file path=ppt/theme/theme5.xml><?xml version="1.0" encoding="utf-8"?>
<a:theme xmlns:a="http://schemas.openxmlformats.org/drawingml/2006/main" name="3_Office Theme">
  <a:themeElements>
    <a:clrScheme name="Custom 2">
      <a:dk1>
        <a:sysClr val="windowText" lastClr="000000"/>
      </a:dk1>
      <a:lt1>
        <a:sysClr val="window" lastClr="FFFFFF"/>
      </a:lt1>
      <a:dk2>
        <a:srgbClr val="44546A"/>
      </a:dk2>
      <a:lt2>
        <a:srgbClr val="E7E6E6"/>
      </a:lt2>
      <a:accent1>
        <a:srgbClr val="2E328B"/>
      </a:accent1>
      <a:accent2>
        <a:srgbClr val="972200"/>
      </a:accent2>
      <a:accent3>
        <a:srgbClr val="449E46"/>
      </a:accent3>
      <a:accent4>
        <a:srgbClr val="FAD803"/>
      </a:accent4>
      <a:accent5>
        <a:srgbClr val="0070C0"/>
      </a:accent5>
      <a:accent6>
        <a:srgbClr val="98CB3A"/>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FS_Template_FINAL" id="{711A3E18-2229-4062-B693-93773C9F3570}" vid="{D04656D6-CC52-4751-B34D-F0BE9F61827F}"/>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1553DD6B7DBA43B25B41FC7D9EFC17" ma:contentTypeVersion="19" ma:contentTypeDescription="Create a new document." ma:contentTypeScope="" ma:versionID="dee7b3ee227de8bd67c1a55925216cbd">
  <xsd:schema xmlns:xsd="http://www.w3.org/2001/XMLSchema" xmlns:xs="http://www.w3.org/2001/XMLSchema" xmlns:p="http://schemas.microsoft.com/office/2006/metadata/properties" xmlns:ns2="3123569f-bf77-4831-ad13-9ec49bb44483" xmlns:ns3="3684ed82-2840-4b1a-9227-992a270a08a4" targetNamespace="http://schemas.microsoft.com/office/2006/metadata/properties" ma:root="true" ma:fieldsID="25593c0e1809fc45b063222f4b32bb46" ns2:_="" ns3:_="">
    <xsd:import namespace="3123569f-bf77-4831-ad13-9ec49bb44483"/>
    <xsd:import namespace="3684ed82-2840-4b1a-9227-992a270a08a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Notes"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23569f-bf77-4831-ad13-9ec49bb44483"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da77be2-dc9f-42fe-9171-eca68ea2d994}" ma:internalName="TaxCatchAll" ma:showField="CatchAllData" ma:web="3123569f-bf77-4831-ad13-9ec49bb4448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684ed82-2840-4b1a-9227-992a270a08a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73cfa9a-e889-43e5-9e7e-099e1654cb8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Notes" ma:index="21" nillable="true" ma:displayName="Notes" ma:format="Dropdown" ma:internalName="Notes">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123569f-bf77-4831-ad13-9ec49bb44483">
      <UserInfo>
        <DisplayName>Kaull, Lisa A</DisplayName>
        <AccountId>843</AccountId>
        <AccountType/>
      </UserInfo>
    </SharedWithUsers>
    <TaxCatchAll xmlns="3123569f-bf77-4831-ad13-9ec49bb44483" xsi:nil="true"/>
    <lcf76f155ced4ddcb4097134ff3c332f xmlns="3684ed82-2840-4b1a-9227-992a270a08a4">
      <Terms xmlns="http://schemas.microsoft.com/office/infopath/2007/PartnerControls"/>
    </lcf76f155ced4ddcb4097134ff3c332f>
    <Notes xmlns="3684ed82-2840-4b1a-9227-992a270a08a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134050-0F7A-42C9-81B3-8BECCEE1A9A2}">
  <ds:schemaRefs>
    <ds:schemaRef ds:uri="3123569f-bf77-4831-ad13-9ec49bb44483"/>
    <ds:schemaRef ds:uri="3684ed82-2840-4b1a-9227-992a270a08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0A58BFD-D85A-4ADE-B62F-A3F5667216B0}">
  <ds:schemaRefs>
    <ds:schemaRef ds:uri="http://schemas.microsoft.com/office/2006/documentManagement/types"/>
    <ds:schemaRef ds:uri="http://purl.org/dc/elements/1.1/"/>
    <ds:schemaRef ds:uri="http://schemas.microsoft.com/office/infopath/2007/PartnerControls"/>
    <ds:schemaRef ds:uri="3684ed82-2840-4b1a-9227-992a270a08a4"/>
    <ds:schemaRef ds:uri="http://schemas.microsoft.com/office/2006/metadata/properties"/>
    <ds:schemaRef ds:uri="http://purl.org/dc/terms/"/>
    <ds:schemaRef ds:uri="3123569f-bf77-4831-ad13-9ec49bb44483"/>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D1CE7F15-6DE0-4E85-96D3-36EB5EB1B7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APC Agency Meeting Sept23</Template>
  <TotalTime>685</TotalTime>
  <Words>2036</Words>
  <Application>Microsoft Office PowerPoint</Application>
  <PresentationFormat>Widescreen</PresentationFormat>
  <Paragraphs>197</Paragraphs>
  <Slides>36</Slides>
  <Notes>8</Notes>
  <HiddenSlides>0</HiddenSlides>
  <MMClips>0</MMClips>
  <ScaleCrop>false</ScaleCrop>
  <HeadingPairs>
    <vt:vector size="8" baseType="variant">
      <vt:variant>
        <vt:lpstr>Fonts Used</vt:lpstr>
      </vt:variant>
      <vt:variant>
        <vt:i4>6</vt:i4>
      </vt:variant>
      <vt:variant>
        <vt:lpstr>Theme</vt:lpstr>
      </vt:variant>
      <vt:variant>
        <vt:i4>5</vt:i4>
      </vt:variant>
      <vt:variant>
        <vt:lpstr>Embedded OLE Servers</vt:lpstr>
      </vt:variant>
      <vt:variant>
        <vt:i4>1</vt:i4>
      </vt:variant>
      <vt:variant>
        <vt:lpstr>Slide Titles</vt:lpstr>
      </vt:variant>
      <vt:variant>
        <vt:i4>36</vt:i4>
      </vt:variant>
    </vt:vector>
  </HeadingPairs>
  <TitlesOfParts>
    <vt:vector size="48" baseType="lpstr">
      <vt:lpstr>Arial</vt:lpstr>
      <vt:lpstr>Calibri</vt:lpstr>
      <vt:lpstr>Calibri Light</vt:lpstr>
      <vt:lpstr>Century Gothic</vt:lpstr>
      <vt:lpstr>Garamond</vt:lpstr>
      <vt:lpstr>Wingdings</vt:lpstr>
      <vt:lpstr>Custom Design</vt:lpstr>
      <vt:lpstr>1_Office Theme</vt:lpstr>
      <vt:lpstr>Custom Design</vt:lpstr>
      <vt:lpstr>2_Office Theme</vt:lpstr>
      <vt:lpstr>3_Office Theme</vt:lpstr>
      <vt:lpstr>think-cell Slide</vt:lpstr>
      <vt:lpstr>NCFS Logo Opening</vt:lpstr>
      <vt:lpstr>NCFS Accrual Information – General Ledger</vt:lpstr>
      <vt:lpstr>Accruals in NCFS</vt:lpstr>
      <vt:lpstr>Accrual Ledgers in NCFS</vt:lpstr>
      <vt:lpstr>Accrual Ledgers (continued) </vt:lpstr>
      <vt:lpstr>Enter Accrual Journals</vt:lpstr>
      <vt:lpstr>Accrual Entry Lessons Learned</vt:lpstr>
      <vt:lpstr>Accounts Receivable in NCFS</vt:lpstr>
      <vt:lpstr>Accounts Payable Mail Service Center</vt:lpstr>
      <vt:lpstr>New Accrual Indicators</vt:lpstr>
      <vt:lpstr>NCFS Procure to Pay</vt:lpstr>
      <vt:lpstr>Accounts Payable Accruals in NCFS </vt:lpstr>
      <vt:lpstr>Accounts Payable Accruals in NCFS</vt:lpstr>
      <vt:lpstr>Accounts Payable Accruals in June </vt:lpstr>
      <vt:lpstr>Accounts Payable June Accruals (2 of 3)</vt:lpstr>
      <vt:lpstr>Accounts Payable June Accruals (3 of 3)</vt:lpstr>
      <vt:lpstr>Accounts Payable Accrual Indicators </vt:lpstr>
      <vt:lpstr>Accounts Payable June Accruals</vt:lpstr>
      <vt:lpstr>Accounts Payable June Accruals </vt:lpstr>
      <vt:lpstr>Accounts Payable Accruals in July </vt:lpstr>
      <vt:lpstr>Accounts Payable July Accruals (1 of 2)</vt:lpstr>
      <vt:lpstr>Accounts Payable July Accruals (2 of 2) </vt:lpstr>
      <vt:lpstr>Accounts Payable New Accrual Indicators </vt:lpstr>
      <vt:lpstr>AP Accrual Special Considerations</vt:lpstr>
      <vt:lpstr>Employee Expenses</vt:lpstr>
      <vt:lpstr>Invoice Interface</vt:lpstr>
      <vt:lpstr>Create Invoice from Spreadsheet (1 of 2)</vt:lpstr>
      <vt:lpstr>Create Invoice from Spreadsheet (2 of 2)</vt:lpstr>
      <vt:lpstr>Party Payment Interface</vt:lpstr>
      <vt:lpstr>Party Payment Agency Upload-FBDI</vt:lpstr>
      <vt:lpstr>Pcard Interface</vt:lpstr>
      <vt:lpstr>NCFS Fixed Assets</vt:lpstr>
      <vt:lpstr>Fixed Asset Accruals-July</vt:lpstr>
      <vt:lpstr>Questions</vt:lpstr>
      <vt:lpstr>NCFS Contact Information</vt:lpstr>
      <vt:lpstr>NCFS Logo Closing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FBR Release 3 – Project Coordinators Meeting</dc:title>
  <dc:creator>Gorman, Raymond</dc:creator>
  <cp:lastModifiedBy>April Durrence</cp:lastModifiedBy>
  <cp:revision>28</cp:revision>
  <cp:lastPrinted>2024-05-13T20:14:05Z</cp:lastPrinted>
  <dcterms:created xsi:type="dcterms:W3CDTF">2021-09-08T13:08:51Z</dcterms:created>
  <dcterms:modified xsi:type="dcterms:W3CDTF">2026-07-13T21:25:16Z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0x010100031553DD6B7DBA43B25B41FC7D9EFC17</vt:lpwstr>
  </property>
  <property fmtid="{D5CDD505-2E9C-101B-9397-08002B2CF9AE}" pid="3" name="ArticulateGUID">
    <vt:lpwstr>ADB78B05-601F-4ABA-B45F-4BCF25A82BDD</vt:lpwstr>
  </property>
  <property fmtid="{D5CDD505-2E9C-101B-9397-08002B2CF9AE}" pid="4" name="ArticulatePath">
    <vt:lpwstr>https://ncconnect.sharepoint.com/sites/FBR/Shared Documents/Org Change Management/2.0 Presentations/APC UPC/Project Coordinators Meeting Sept23</vt:lpwstr>
  </property>
  <property fmtid="{D5CDD505-2E9C-101B-9397-08002B2CF9AE}" pid="5" name="MediaServiceImageTags">
    <vt:lpwstr/>
  </property>
  <property fmtid="{D5CDD505-2E9C-101B-9397-08002B2CF9AE}" pid="6" name="_dlc_DocIdItemGuid">
    <vt:lpwstr>ffb2c781-a927-4c15-aa72-8caa84ac46ee</vt:lpwstr>
  </property>
  <property fmtid="{D5CDD505-2E9C-101B-9397-08002B2CF9AE}" pid="7" name="MSIP_Label_8cf4a652-f7e0-491e-8e13-44afaf9aeba3_Enabled">
    <vt:lpwstr>true</vt:lpwstr>
  </property>
  <property fmtid="{D5CDD505-2E9C-101B-9397-08002B2CF9AE}" pid="8" name="MSIP_Label_8cf4a652-f7e0-491e-8e13-44afaf9aeba3_SetDate">
    <vt:lpwstr>2026-05-06T20:11:39Z</vt:lpwstr>
  </property>
  <property fmtid="{D5CDD505-2E9C-101B-9397-08002B2CF9AE}" pid="9" name="MSIP_Label_8cf4a652-f7e0-491e-8e13-44afaf9aeba3_Method">
    <vt:lpwstr>Standard</vt:lpwstr>
  </property>
  <property fmtid="{D5CDD505-2E9C-101B-9397-08002B2CF9AE}" pid="10" name="MSIP_Label_8cf4a652-f7e0-491e-8e13-44afaf9aeba3_Name">
    <vt:lpwstr>Anyone</vt:lpwstr>
  </property>
  <property fmtid="{D5CDD505-2E9C-101B-9397-08002B2CF9AE}" pid="11" name="MSIP_Label_8cf4a652-f7e0-491e-8e13-44afaf9aeba3_SiteId">
    <vt:lpwstr>a1f43f48-54fe-433f-9378-968b45bc6665</vt:lpwstr>
  </property>
  <property fmtid="{D5CDD505-2E9C-101B-9397-08002B2CF9AE}" pid="12" name="MSIP_Label_8cf4a652-f7e0-491e-8e13-44afaf9aeba3_ActionId">
    <vt:lpwstr>eda43d04-6976-40d9-aaca-7f4b00c499cd</vt:lpwstr>
  </property>
  <property fmtid="{D5CDD505-2E9C-101B-9397-08002B2CF9AE}" pid="13" name="MSIP_Label_8cf4a652-f7e0-491e-8e13-44afaf9aeba3_ContentBits">
    <vt:lpwstr>0</vt:lpwstr>
  </property>
  <property fmtid="{D5CDD505-2E9C-101B-9397-08002B2CF9AE}" pid="14" name="MSIP_Label_8cf4a652-f7e0-491e-8e13-44afaf9aeba3_Tag">
    <vt:lpwstr>10, 3, 0, 2</vt:lpwstr>
  </property>
</Properties>
</file>